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0" r:id="rId4"/>
    <p:sldId id="283" r:id="rId5"/>
    <p:sldId id="284" r:id="rId6"/>
    <p:sldId id="282" r:id="rId7"/>
    <p:sldId id="281" r:id="rId8"/>
    <p:sldId id="262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7925-FBE9-43D2-B06D-53AFA6300CE2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AC8C9-59B5-4528-97D9-7B0ADAA53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509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1E75-2F2B-4340-9F48-D6D3717BAE7E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C8C4-8791-444C-B1CD-5F7AEF490EE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N3OIgACr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aia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yN3OIgACr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N3OIgACr4" TargetMode="External"/><Relationship Id="rId2" Type="http://schemas.openxmlformats.org/officeDocument/2006/relationships/hyperlink" Target="http://www.saia.s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saia.bbystrica@saia.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584176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/>
            </a:r>
            <a:br>
              <a:rPr lang="en-US" sz="2400" b="1" i="1" dirty="0" smtClean="0">
                <a:latin typeface="Bookman Old Style" pitchFamily="18" charset="0"/>
              </a:rPr>
            </a:br>
            <a:r>
              <a:rPr lang="sk-SK" sz="2400" b="1" i="1" dirty="0" smtClean="0">
                <a:latin typeface="Bookman Old Style" pitchFamily="18" charset="0"/>
              </a:rPr>
              <a:t/>
            </a:r>
            <a:br>
              <a:rPr lang="sk-SK" sz="2400" b="1" i="1" dirty="0" smtClean="0">
                <a:latin typeface="Bookman Old Style" pitchFamily="18" charset="0"/>
              </a:rPr>
            </a:br>
            <a:endParaRPr lang="sk-SK" sz="3200" dirty="0">
              <a:latin typeface="Bodoni MT Black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5532" y="4401107"/>
            <a:ext cx="3600400" cy="2040271"/>
          </a:xfrm>
        </p:spPr>
        <p:txBody>
          <a:bodyPr>
            <a:normAutofit/>
          </a:bodyPr>
          <a:lstStyle/>
          <a:p>
            <a:endParaRPr lang="sk-SK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sk-SK" sz="2800" b="1" dirty="0" smtClean="0">
                <a:solidFill>
                  <a:schemeClr val="tx1"/>
                </a:solidFill>
                <a:latin typeface="Bookman Old Style" pitchFamily="18" charset="0"/>
              </a:rPr>
              <a:t>Ako postupovať?</a:t>
            </a:r>
          </a:p>
          <a:p>
            <a:endParaRPr lang="sk-SK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sk-SK" sz="2000" b="1" dirty="0" smtClean="0">
                <a:solidFill>
                  <a:schemeClr val="tx1"/>
                </a:solidFill>
                <a:latin typeface="Bookman Old Style" pitchFamily="18" charset="0"/>
              </a:rPr>
              <a:t>KROK ZA KROKOM </a:t>
            </a:r>
            <a:r>
              <a:rPr lang="sk-SK" sz="2000" b="1" dirty="0" smtClean="0">
                <a:solidFill>
                  <a:schemeClr val="tx1"/>
                </a:solidFill>
                <a:latin typeface="Bookman Old Style" pitchFamily="18" charset="0"/>
                <a:sym typeface="Wingdings" panose="05000000000000000000" pitchFamily="2" charset="2"/>
              </a:rPr>
              <a:t></a:t>
            </a:r>
            <a:endParaRPr lang="sk-SK" sz="20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30" name="Picture 6" descr="Výsledok vyh&amp;lcaron;adávania obrázkov pre dopyt dobrovolnict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424110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&amp;lcaron;adávania obrázkov pre dopyt dobrovolnict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41104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1230"/>
            <a:ext cx="7272808" cy="38160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979712" y="181230"/>
            <a:ext cx="597666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TVOJA  MOBILITA </a:t>
            </a:r>
            <a:r>
              <a:rPr lang="sk-SK" sz="3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Bookman Old Style" pitchFamily="18" charset="0"/>
              </a:rPr>
              <a:t>PREČO MOBILITA?</a:t>
            </a:r>
            <a:endParaRPr lang="sk-SK" sz="3200" b="1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dirty="0" smtClean="0">
                <a:latin typeface="Bookman Old Style" pitchFamily="18" charset="0"/>
              </a:rPr>
              <a:t>=</a:t>
            </a:r>
            <a:r>
              <a:rPr lang="sk-SK" sz="2600" b="1" dirty="0" smtClean="0">
                <a:latin typeface="Bookman Old Style" pitchFamily="18" charset="0"/>
              </a:rPr>
              <a:t> PRETOŽE CHCEŠ TY SÁM</a:t>
            </a:r>
            <a:endParaRPr lang="sk-SK" sz="26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sk-SK" sz="2600" dirty="0" smtClean="0">
                <a:latin typeface="Bookman Old Style" pitchFamily="18" charset="0"/>
              </a:rPr>
              <a:t>= skúsenosť so študijným pobytom v zahraničí</a:t>
            </a:r>
          </a:p>
          <a:p>
            <a:pPr marL="0" indent="0">
              <a:buNone/>
            </a:pPr>
            <a:r>
              <a:rPr lang="sk-SK" sz="2600" dirty="0" smtClean="0">
                <a:latin typeface="Bookman Old Style" pitchFamily="18" charset="0"/>
              </a:rPr>
              <a:t>= štúdium v cudzom jazyku </a:t>
            </a:r>
          </a:p>
          <a:p>
            <a:pPr marL="0" indent="0">
              <a:buNone/>
            </a:pPr>
            <a:r>
              <a:rPr lang="sk-SK" sz="2600" b="1" dirty="0" smtClean="0">
                <a:latin typeface="Bookman Old Style" pitchFamily="18" charset="0"/>
              </a:rPr>
              <a:t>= LEBO môžeš získať štipendium / grant</a:t>
            </a:r>
          </a:p>
          <a:p>
            <a:pPr marL="0" indent="0">
              <a:buNone/>
            </a:pPr>
            <a:r>
              <a:rPr lang="sk-SK" sz="2600" dirty="0" smtClean="0">
                <a:latin typeface="Bookman Old Style" pitchFamily="18" charset="0"/>
              </a:rPr>
              <a:t>= cestovanie </a:t>
            </a:r>
          </a:p>
          <a:p>
            <a:pPr marL="0" indent="0">
              <a:buNone/>
            </a:pPr>
            <a:r>
              <a:rPr lang="sk-SK" sz="2600" dirty="0" smtClean="0">
                <a:latin typeface="Bookman Old Style" pitchFamily="18" charset="0"/>
              </a:rPr>
              <a:t>= získanie nových skúseností</a:t>
            </a:r>
          </a:p>
          <a:p>
            <a:pPr marL="0" indent="0">
              <a:buNone/>
            </a:pPr>
            <a:r>
              <a:rPr lang="sk-SK" sz="2600" dirty="0" smtClean="0">
                <a:latin typeface="Bookman Old Style" pitchFamily="18" charset="0"/>
              </a:rPr>
              <a:t>= noví priatelia </a:t>
            </a:r>
            <a:r>
              <a:rPr lang="sk-SK" sz="2600" dirty="0" smtClean="0">
                <a:latin typeface="Bookman Old Style" pitchFamily="18" charset="0"/>
                <a:sym typeface="Wingdings" panose="05000000000000000000" pitchFamily="2" charset="2"/>
              </a:rPr>
              <a:t></a:t>
            </a:r>
            <a:endParaRPr lang="sk-SK" sz="26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sk-SK" sz="2600" b="1" dirty="0" smtClean="0">
                <a:latin typeface="Bookman Old Style" pitchFamily="18" charset="0"/>
              </a:rPr>
              <a:t>= pre Tvoj osobnostný rast</a:t>
            </a:r>
          </a:p>
          <a:p>
            <a:pPr marL="0" indent="0">
              <a:buNone/>
            </a:pPr>
            <a:r>
              <a:rPr lang="sk-SK" sz="2600" b="1" dirty="0" smtClean="0">
                <a:latin typeface="Bookman Old Style" pitchFamily="18" charset="0"/>
              </a:rPr>
              <a:t>= môžeš si to zapísať do CV: pomôže Ti to </a:t>
            </a:r>
            <a:r>
              <a:rPr lang="sk-SK" sz="2600" b="1" dirty="0" smtClean="0">
                <a:latin typeface="Bookman Old Style" pitchFamily="18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k-SK" sz="26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sk-SK" sz="26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sk-SK" sz="2600" dirty="0" smtClean="0">
              <a:latin typeface="Bookman Old Style" pitchFamily="18" charset="0"/>
            </a:endParaRPr>
          </a:p>
          <a:p>
            <a:pPr>
              <a:buNone/>
            </a:pPr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Bookman Old Style" pitchFamily="18" charset="0"/>
              </a:rPr>
              <a:t>PRVÉ KROKY</a:t>
            </a:r>
            <a:endParaRPr lang="sk-SK" sz="3200" b="1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noFill/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sk-SK" sz="2400" dirty="0" smtClean="0">
                <a:latin typeface="Bookman Old Style" pitchFamily="18" charset="0"/>
              </a:rPr>
              <a:t>Toto </a:t>
            </a:r>
            <a:r>
              <a:rPr lang="sk-SK" sz="2400" b="1" dirty="0" smtClean="0">
                <a:latin typeface="Bookman Old Style" pitchFamily="18" charset="0"/>
              </a:rPr>
              <a:t>informačné stretnutie</a:t>
            </a:r>
          </a:p>
          <a:p>
            <a:r>
              <a:rPr lang="sk-SK" sz="2400" b="1" dirty="0" smtClean="0">
                <a:latin typeface="Bookman Old Style" pitchFamily="18" charset="0"/>
              </a:rPr>
              <a:t>Kamaráti</a:t>
            </a:r>
            <a:r>
              <a:rPr lang="sk-SK" sz="2400" dirty="0" smtClean="0">
                <a:latin typeface="Bookman Old Style" pitchFamily="18" charset="0"/>
              </a:rPr>
              <a:t>, ktorí na mobilite už boli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</a:t>
            </a:r>
            <a:endParaRPr lang="sk-SK" sz="2400" dirty="0" smtClean="0">
              <a:latin typeface="Bookman Old Style" pitchFamily="18" charset="0"/>
            </a:endParaRP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SAIA, </a:t>
            </a:r>
            <a:r>
              <a:rPr lang="sk-SK" sz="2400" b="1" dirty="0" err="1" smtClean="0">
                <a:latin typeface="Bookman Old Style" pitchFamily="18" charset="0"/>
                <a:sym typeface="Wingdings" panose="05000000000000000000" pitchFamily="2" charset="2"/>
              </a:rPr>
              <a:t>n.o</a:t>
            </a:r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. 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Referát pre medzinárodné vzťahy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na Tvojej domovskej FAKULTE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Koordinátor ERASMUS +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na Tvojej domovskej FAKULTE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Zahraniční  študenti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na univerzite / fakulte / internáte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Zahraniční pedagógovia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na univerzite / fakulte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Médiá: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 internet, rozhlas, televízia, tlač...</a:t>
            </a:r>
          </a:p>
          <a:p>
            <a:endParaRPr lang="sk-SK" sz="2400" dirty="0" smtClean="0">
              <a:latin typeface="Bookman Old Style" pitchFamily="18" charset="0"/>
              <a:sym typeface="Wingdings" panose="05000000000000000000" pitchFamily="2" charset="2"/>
            </a:endParaRPr>
          </a:p>
          <a:p>
            <a:endParaRPr lang="sk-SK" sz="2400" dirty="0" smtClean="0">
              <a:latin typeface="Bookman Old Style" pitchFamily="18" charset="0"/>
            </a:endParaRPr>
          </a:p>
        </p:txBody>
      </p:sp>
      <p:sp>
        <p:nvSpPr>
          <p:cNvPr id="8194" name="AutoShape 2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6" name="AutoShape 4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8" name="AutoShape 6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971600" y="1904198"/>
            <a:ext cx="69847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2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b="1" dirty="0" smtClean="0">
              <a:hlinkClick r:id="rId2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Základné otázky</a:t>
            </a:r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KAM? </a:t>
            </a:r>
            <a:r>
              <a:rPr lang="sk-SK" dirty="0" smtClean="0"/>
              <a:t>(kontinent, krajina, mesto,</a:t>
            </a: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UNIVERZITA</a:t>
            </a:r>
            <a:r>
              <a:rPr lang="sk-SK" dirty="0" smtClean="0"/>
              <a:t>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KEDY?</a:t>
            </a:r>
            <a:r>
              <a:rPr lang="sk-SK" b="1" dirty="0" smtClean="0"/>
              <a:t> </a:t>
            </a:r>
            <a:r>
              <a:rPr lang="sk-SK" dirty="0" smtClean="0"/>
              <a:t>(LS, ZS, mimo vyučovania na </a:t>
            </a:r>
            <a:r>
              <a:rPr lang="sk-SK" dirty="0" err="1" smtClean="0"/>
              <a:t>Alma</a:t>
            </a:r>
            <a:r>
              <a:rPr lang="sk-SK" dirty="0" smtClean="0"/>
              <a:t> mater...)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Na AKO DLHO? </a:t>
            </a:r>
            <a:r>
              <a:rPr lang="sk-SK" dirty="0" smtClean="0"/>
              <a:t>(týždeň, dva, mesiac, semester, rok, doktorandské štúdium?)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ZA ČO A CEZ AKÚ organizáciu? </a:t>
            </a: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   </a:t>
            </a:r>
            <a:r>
              <a:rPr lang="sk-SK" dirty="0" smtClean="0"/>
              <a:t>(štipendium, grant.../ SAIA, univerzita, ....)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AKÉ sú PODMIENKY získania štipendia/grantu? 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KTO mi s tým pomôže? </a:t>
            </a:r>
            <a:r>
              <a:rPr lang="sk-SK" dirty="0" smtClean="0"/>
              <a:t>(SAIA, referát pre medzinárodné vzťahy, pedagógovia, kamaráti, bývalí absolventi....)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KEDY je UZÁVIERKA podávania žiadostí???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latin typeface="Bookman Old Style" pitchFamily="18" charset="0"/>
              </a:rPr>
              <a:t/>
            </a:r>
            <a:br>
              <a:rPr lang="sk-SK" sz="4000" b="1" dirty="0" smtClean="0">
                <a:latin typeface="Bookman Old Style" pitchFamily="18" charset="0"/>
              </a:rPr>
            </a:br>
            <a:r>
              <a:rPr lang="sk-SK" sz="4000" b="1" dirty="0" smtClean="0">
                <a:latin typeface="Bookman Old Style" pitchFamily="18" charset="0"/>
              </a:rPr>
              <a:t>AK SA ROZHODNEŠ </a:t>
            </a:r>
            <a:r>
              <a:rPr lang="sk-SK" sz="4000" b="1" dirty="0" smtClean="0">
                <a:solidFill>
                  <a:srgbClr val="FF0000"/>
                </a:solidFill>
                <a:latin typeface="Bookman Old Style" pitchFamily="18" charset="0"/>
              </a:rPr>
              <a:t>pre SAIA </a:t>
            </a:r>
            <a:r>
              <a:rPr lang="sk-SK" sz="4000" b="1" dirty="0" smtClean="0">
                <a:latin typeface="Bookman Old Style" pitchFamily="18" charset="0"/>
              </a:rPr>
              <a:t>klikni na </a:t>
            </a:r>
            <a:r>
              <a:rPr lang="sk-SK" sz="4000" b="1" dirty="0" err="1" smtClean="0">
                <a:latin typeface="Bookman Old Style" pitchFamily="18" charset="0"/>
                <a:hlinkClick r:id="rId2"/>
              </a:rPr>
              <a:t>www.saia.sk</a:t>
            </a:r>
            <a:r>
              <a:rPr lang="sk-SK" b="1" dirty="0" smtClean="0">
                <a:latin typeface="Bookman Old Style" pitchFamily="18" charset="0"/>
              </a:rPr>
              <a:t/>
            </a:r>
            <a:br>
              <a:rPr lang="sk-SK" b="1" dirty="0" smtClean="0">
                <a:latin typeface="Bookman Old Style" pitchFamily="18" charset="0"/>
              </a:rPr>
            </a:b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87624" y="3717032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683568" y="4365104"/>
            <a:ext cx="2088232" cy="1512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Down Arrow 9"/>
          <p:cNvSpPr/>
          <p:nvPr/>
        </p:nvSpPr>
        <p:spPr>
          <a:xfrm>
            <a:off x="3275856" y="1628800"/>
            <a:ext cx="288032" cy="13681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Databáza štipendií a grantov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endParaRPr lang="sk-SK" sz="2400" dirty="0" smtClean="0">
              <a:latin typeface="Bookman Old Style" pitchFamily="18" charset="0"/>
              <a:sym typeface="Wingdings" panose="05000000000000000000" pitchFamily="2" charset="2"/>
            </a:endParaRPr>
          </a:p>
          <a:p>
            <a:endParaRPr lang="sk-SK" sz="2400" dirty="0" smtClean="0">
              <a:latin typeface="Bookman Old Style" pitchFamily="18" charset="0"/>
            </a:endParaRPr>
          </a:p>
        </p:txBody>
      </p:sp>
      <p:sp>
        <p:nvSpPr>
          <p:cNvPr id="8194" name="AutoShape 2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6" name="AutoShape 4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8" name="AutoShape 6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971600" y="1904198"/>
            <a:ext cx="69847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2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b="1" dirty="0" smtClean="0">
              <a:hlinkClick r:id="rId2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8892480" cy="500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99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AKO ZAČAŤ - ZHRNUTIE?</a:t>
            </a:r>
            <a:endParaRPr lang="sk-SK" sz="3200" b="1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noFill/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r>
              <a:rPr lang="sk-SK" sz="2400" b="1" dirty="0" smtClean="0">
                <a:latin typeface="Bookman Old Style" pitchFamily="18" charset="0"/>
              </a:rPr>
              <a:t>Týmto informačným stretnutím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Kliknutím na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sym typeface="Wingdings" panose="05000000000000000000" pitchFamily="2" charset="2"/>
              </a:rPr>
              <a:t>Databázu štipendií a grantov  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  <a:hlinkClick r:id="rId2"/>
              </a:rPr>
              <a:t>www.saia.sk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sym typeface="Wingdings" panose="05000000000000000000" pitchFamily="2" charset="2"/>
              </a:rPr>
              <a:t>NÁJDEŠ PRÍLEŽITOSŤ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: program, výzvu, uzávierku...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Vyhľadáš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 si univerzitu v zahraničí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Kontaktuješ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vybratú univerzitu / univerzity</a:t>
            </a:r>
          </a:p>
          <a:p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Získaš </a:t>
            </a:r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akceptačný list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a </a:t>
            </a:r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odporúčania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Vyplníš žiadosť 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o grant/ štipendium + </a:t>
            </a:r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PRÍLOHY!</a:t>
            </a:r>
          </a:p>
          <a:p>
            <a:r>
              <a:rPr lang="sk-SK" sz="2400" b="1" u="sng" dirty="0" smtClean="0">
                <a:solidFill>
                  <a:srgbClr val="FF0000"/>
                </a:solidFill>
                <a:latin typeface="Bookman Old Style" pitchFamily="18" charset="0"/>
                <a:sym typeface="Wingdings" panose="05000000000000000000" pitchFamily="2" charset="2"/>
              </a:rPr>
              <a:t>Podáš  ž i a d o s ť  </a:t>
            </a:r>
            <a:r>
              <a:rPr lang="sk-SK" sz="2400" b="1" dirty="0" smtClean="0">
                <a:solidFill>
                  <a:srgbClr val="FF0000"/>
                </a:solidFill>
                <a:latin typeface="Bookman Old Style" pitchFamily="18" charset="0"/>
                <a:sym typeface="Wingdings" panose="05000000000000000000" pitchFamily="2" charset="2"/>
              </a:rPr>
              <a:t>do termínu uzávierky!!!</a:t>
            </a:r>
          </a:p>
          <a:p>
            <a:r>
              <a:rPr lang="sk-SK" sz="2400" b="1" dirty="0" smtClean="0">
                <a:latin typeface="Bookman Old Style" pitchFamily="18" charset="0"/>
                <a:sym typeface="Wingdings" panose="05000000000000000000" pitchFamily="2" charset="2"/>
              </a:rPr>
              <a:t>Dohodneš si študijný plán s ECTS koordinátorom</a:t>
            </a:r>
            <a:r>
              <a:rPr lang="sk-SK" sz="2400" dirty="0" smtClean="0">
                <a:latin typeface="Bookman Old Style" pitchFamily="18" charset="0"/>
                <a:sym typeface="Wingdings" panose="05000000000000000000" pitchFamily="2" charset="2"/>
              </a:rPr>
              <a:t>   na domácej fakulte </a:t>
            </a:r>
          </a:p>
          <a:p>
            <a:endParaRPr lang="sk-SK" sz="2400" dirty="0" smtClean="0">
              <a:latin typeface="Bookman Old Style" pitchFamily="18" charset="0"/>
              <a:sym typeface="Wingdings" panose="05000000000000000000" pitchFamily="2" charset="2"/>
            </a:endParaRPr>
          </a:p>
          <a:p>
            <a:endParaRPr lang="sk-SK" sz="2400" dirty="0" smtClean="0">
              <a:latin typeface="Bookman Old Style" pitchFamily="18" charset="0"/>
            </a:endParaRPr>
          </a:p>
        </p:txBody>
      </p:sp>
      <p:sp>
        <p:nvSpPr>
          <p:cNvPr id="8194" name="AutoShape 2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6" name="AutoShape 4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8" name="AutoShape 6" descr="data:image/jpeg;base64,/9j/4AAQSkZJRgABAQAAAQABAAD/2wCEAAkGBhQSEBUUERIVFBQVGBgVGBgXFxcXFhcaFRUXFBkaFRUXHCYfGBklGRoYIC8gJCcpLS0sFSAxNTEqNyYrLCkBCQoKDgwOGg8PGjAdHyQpLy0wMCkqKiwsLC0yKS0sKiosLCwpLCwvKSwpKSwsLSk1KSwsLSwpKSwsLCwsKiwsLP/AABEIAN8A4gMBIgACEQEDEQH/xAAcAAEAAgMBAQEAAAAAAAAAAAAABgcDBAUBAgj/xABLEAACAQICBgcDBgsGBQUAAAABAgADEQQhBQYSMVFhBxMiQXGBkTJysSMzQlKhshQWNFNic4KSk8HRF1Si0uHwJENjs9MVg6PC8f/EABoBAQADAQEBAAAAAAAAAAAAAAABAwUEAgb/xAAuEQACAgEDAgQEBgMAAAAAAAAAAQIDEQQSITFBFCJRcRMyYYEFQpGx4fChwdH/2gAMAwEAAhEDEQA/ALxiIgCIiAIiIAiIgCIiAIiIAiIgCIiAIiIAiIgCIiAIiIAiIgCIiAIiIAiIgCIiAIiIAiIgCImhi9P4akbVcRRQjuaoin0JkpN9CG0upvxOE2vWBBt+GUfJwR6ibVDWfCObJiqDHlVQn4z1skux53x9TpxPA1909ng9iIiAIiIAieM1hc5AZz0GAIiIAieFxcC+Z3Dw3z2AIiIAiIgCIiAIiIAiIgCIkc1z13o6Pp3ft1WHydIHNu67H6Kc/S8mMXJ4REpKKyztaR0lSoUzUrVFpoN7MbDwHE8hnKz1g6acyuCpX/6lUH/DTGfmxHhK709rJXxtXrMQ+1v2VGSID3Ivd47z3kzQUTTq0kVzLky7tZJ8Q4OtpPWjFYn5/EVGB+jtbKfuLZfsnOVIVZkAnfGKXCM2U2+WzwCfWzPoLPoLLEips2dHaWrUDehWqU/dYgHxXcfMSbaD6XayWXFIKy/WWyVPT2W/wyBbMbM8TohP5kWV6iyv5WfobQmsVDFptUKga3tLudb/AFlOY8d3CdKfm7A42pRqCpSdkddzKbHw5jkcjLe1J6QlxdqVeyYju7lq+7wbivmOAydRo3X5o8o2NNrY2+WXDJnEROE0DDjPm391vgZxdU9K7dPqmPaQZc1/03eFp2sZ82/ut8DK7weKam6uu9c/HiDyIymZq73TbCXbnP8AgpnLbJMsqJgwWLWrTV13MPTiDzBymeaSaayi44GtOKamaLrvVyfHs5g8iMp2MHi1q01ddzC/hxB5g5Tg66+xT94/CaWqulerfq2PZc5cm/13eNpmeI+HqnB9Hj9cFO7E8EyiImoXCIiAIiIAiIgCInhNt8A4mt+tNPAYZqr5sezTS+budw5Abye4Dwn5+xWIq4yrUr16guxJZmOXEKi3vYDco7hO5rjriuMxdVyu3TQGnhwc1AudpyveW3+AHCRvRYU1VL7OyLntGykgEgE9wLWHnNSirZHPcyr7d8sLoMDVCtdkVxYgq17Zi28Zg8xJENUy9PbX5M2vsNdr5Aix3i+eRGUyaA0MWYVq21t7W4jIgBStuXC2XZElyCep24flKoVZXmIHgtF1UvUfDF0XergjfuNgQT5XnSbVKtUAdAi3AIQgowvv2gRYEeOYtJlTE2EEeIl1Q8PHoyFYbUesXs7Kqj6Q7V8u5cj62n3j9SmpU2frkIUEgEFSbZ2Fza9r+km71AilmNlUEk8AN5nC1wx9E4YLcOzEMgDWIyaz8x3c9qWV3WSkkVWU1xi3/sgezOwNUcT1ZfqiABexI2z4JvM3dTtD9dU2iqFUvtBxtBtoWACZZjM3JtmMpYqoALDcMvSX3X7HhFFOnU1ukUqVnXwOrlRkNS7Iy2YKEbbIKlkZcxkSN43SwMdqzh6pZnpDabewJDX45ZX52mrpHRm1TVXTrXUhdt1HaUsC92X2LqDnlb4+HqU+nB7jpnHrySHU7WU1gaNcj8IpgG4yFVNwcKbWIOTDuPjJPKn0mj0tnE0fncO5yO1c01ZlYE37SlTc5E2Y2OUs3ROklxFCnWp+zUUMOXEHmDcHwmVfWl5o9H+5s6e1y8suq/Yy4z5t/db4GVqN0s2tT2lI4gj1FpXGJwzU3KNvU2/1HIjPznzn4pF+V9uT1d2OxqtpXq6nVsey5y5Nu+3d42kylYSd6vaV66l2j20ybnwbz+IM9fhuoyvhS+3/AAmqfZnO119in7x+EismetuCL0Qy/wDLO0RyIsT5b/WQycf4hFq9t98FdvzE71e0r11LtHtrk3Pg3n8QZ1JXmitImjVDjduYcVO/z7/KWDTqBgCpuCLg8Qc5raHUfGhh9V/cl9ctyPqIidxYIiIAiIgCRLpM0yKGBKbew2IPUhvqqwJc29wEeLCS2VH0sYtaukKOHY5U6TNa1+3VJAy5KgMtpjmRVdLbAjGr2BWn2/rk7BOR2AL34AkZ2y7p2qOAQVC+yu0e8C3rxOe/w4TTwGA2Vphm2jTHle2z45DIf6zqUzOmUsvJxxjhGygmwk1qZmyk8kmyk2EmtTM2EM9HkiutlTEqzG7LQNkFmFjtLY3Azzsd81NO4ilUpYZlFj1ZRrfRKFVzHePa4Xvvnd1ixauVw4Zdp9vauckAplgWyNu0FO6/Z8JCKpF7A3AyB453JAO4E3M06FlLtgy9Q9rffJ09HaXGGO1RBLkWLObLblTU/FjytvnU1U0/WOJVKlRnR7qQ2drKSCOGY9DIuJnwRYVE2BdtpdkcTtCw9Z0Tri0zmhZKLRcE5+mcb1NF6gQuVF7DxAz5C9zyE6BMwVGmMvqbT6cES0fpM1kbEVASNnqWUE7N7XuFG8EsBvuL9+8dPof03cVcMdw+VpjfYEhXF+AOyf2jNjqUoU22E7NyxCLnmbmyjfYZWHcJENV64w2l6QQ9hn6sZg3WsLKLjI5svpL2lZCaS9vsVRbqnBt/R/cvGR/WvRW2nWqO0g7XNf8ATf4XkgnhEw7qlbBwZsSjuWCsZuaK0iaNUON25hxU7/Pv8pl07ovqKth7DZr/ADHl8CJzp8q1OmeOjTOPmLLMRwygixVhccCDIJp3RfUVSAOw2a+HePL4WnY1H0kalOql7rScKPMbRHhf+c7GmdGivSK/SGangR/I7vOb+opeppUsYljP8HTKO+JX0k+qWlf+Sx4lPiV/n6yMshBIIsRkRwIyMx1cb1I6y9imY43G63nMTTWSqtTj7Y9Tng2mWlExYSqWpqx3sqk25gGZZ9WdoiIgCIiAJR+uB6zTWJ7IbYWmFvayladMgn9on7ZeEpvWHD7OkcZxNVTfkaNJgP8AEZfS8N+xz3rKXucGniK1J1Vg1W4PaUXGQv5m/dbccr7h0ND0kzdKdSmTcEPtAm52r7JJB37+Z5zMhn0XIZTmQeyeXeG8N4PiOEv3ZObbg36ZmyhkS0xptaQ2aFTtlrnZIZF477gEnuHeSTOnoPTwq0mapZTT9rwtfasN245Z7p6+HLG48/EjnaSFDPrFUi6EKbNbs5kdoZi5XO17TgaI1nWtUKFdjPsX+lvyPBu/18/NY9P1KPYVQNoGzHPKwvbPJr3GfdY9+XqNct23ueJWR27uxz6emKYcV3RmrgBdm9lLKuyajH0sB3rfvnEWZNIUDTqMrACxJFrhbHPs37v6TCJqwSXKMixtvDMgMz4PFGnURxmUZW/dIM1Q092pYVdC3sLj1q01dD2WAI4i4Bseec8q1wN5A8TwF/hIDqzrJ1LbFVj1ViBkTY3uOds23D6XLLzG4PZLYpKgrfKF7owGyL9kttC+1tECwFrCZjoxLDfsasb8xTS9zBrNrAa9QhGPVLkvde4zJ7yDwPdOPg6xSqjDerqw8QwMz45aZN6ZNjc2K7O7ge/dfu3+U06Xtr7w+InYklHCONtuWWfpqIifNn1Jo6Z0aK9Ir9IZqeBH8ju85WOmcUaSldzm627xbIny+MtfE4laaM7nZVQWJPcALmUlp3SpxOIeqRbaOQ4KMgDztv5kzkt0kLbIzfbr9SuUE3knHRV81X99fuSdSC9FXzVf31+5J1OssIprboqx65RkbB/HcD57vTjK503jdtio9lb+Z7/Td6yytfdPChhigsalYFVHAfSby3DmRwlSNuM5IaSEbnb/AHPdlexKWS+dG/M0/cX7omzNbRvzNP3F+6JszrLBERAEREASkulWrUw2k2ZLWrUqbZi4ut6fqAo9ZdsrTpu0Pt4ejiFGdJije7VtYnwdVH7cv07W/D7nPqE3W2uxDtDY41aQY22hcG3EcuYsfObuJxa00LP7IGffe+Vrd95H9VHFqg77qfLMfH4zf05WHVinYlqpCrwBDLmZ0yj58HKpeTJGsdjTVqM9rX3DuAGQHpPvB41qZOzazAqwOYYHuMxaQoLTqsikkLYXPeQBtf4rzErTujjBwSzk6eiaiiqu0bC+82sDuuwO9eO7xE7/AP6WDXbrq3ydEXQMwLFLbS25C2Z3m27ORFWm9QxdRgEHb4KUDnyuCR5SZJvlM8xaXDR2Mbgar7KHZL0xsWBO0QRt2LNkzDgPrZTQq4CojbL02Vu4Eb7cOPlO7g9XTUAasQhIPZRQGF7e07XO7K3d6319MVMRSpUxUbaVgVI7lIJtZltvQjfvsfKIW87U0TOrjc0zhbU92p69UuLm1x32N2NxvIy2rH0HGYtqdWTkcT72ptaLLmqqIbGoQhuAwsTftKQQQLX8po7UJVKkEGxBuDwIzE8y5RMVhloV8OjJsFQUts2tlbgLbvKRihqoRjqAWxpPXpi17sBcMwIO/JWzz5zs6L0p19IVLbN7gjmN9uU6+qFMVsfcZrhlYtw6yqNhRzITrPDamUpyrya+yNjRYkROTrNp0YTDtUNix7KDix3eQ3nkJnGqRHpK1iuRhaZyFmq+O9U+DH9nnIFPurVLMWYlmYliTvJJuSfOKNFnYKg2mYhQBvJJsBPRBYnRV81X99fuSa4rErTRnc7KqCxJ7gMzNDVvQa4TDrTGbe07fWY7z4dw5ASH9JOsVyMLTOQs1Xmd6p5ZMf2ecgkien9MtisQ1VrgHJV+qo9kePeeZM5rbjPZINStXfwrEdofJU7M/A/VTz7+QPESSC2NG/M0/cX7omzPAJ7PJIiIgCIiAJpaZ0WmJw9SjU9mopU8r7iOYNiPCbsSU8chrJ+YmSpgsS6VF7dMsjDcDwINtxyYcrTW0hpBqr7RytkAO62e/jfOW90t6kGun4XQW9WmLVFAzdB9IcWX7V8AJS816pRsW7uY10JVvb2BM9BnkS4oMitO7qpjFp1WLsqjYIuTb6S5Dj/pI8DPsNDW5YIXleSx8Hp+lUfYRrnM7iAbb7E758ay4lRhmDWu1go53BuPAZyv6dYqQVNiDcHgRmJu6U0mar3LMVAsNqwtuvkuW/4CUqlKSaLXc3FpmIVMrXy+yNqbVOmKIJqi7OhCpyYe09jkOA3nflac/bnUpZOVwwZdqeFpi2p4Wk5I2k0wmkBhsCjHNmBKjizFmF+VrXlpah6BbC4RRU+eqk1qt9+29uz5Cw8QZCuj/VsYt6GIcHqMOoCgg9usMjv3qtgb95sO4iWxMfUT/KvXk29NX+Z+nB4TbfKd1y1h/CsQSp+Sp3Wnz4t5kegEtrSfzNT3H+6ZQy7hOVHYeyf9Guru/FVBxWkD6M//ANR+1ykS1e0K2KxC0luBvdvqoN58e4cyJdeHw6oiogCqoCgDcABYCGQc3WfTowmHapkXPZQHvY7vIbzyEperVLMWYksxLEneSTck+csPpW+boe+33RK5hA+6FBnZUQbTMQoA7yTYCXVq3oNcLh1pjNvadvrMd58NwHICRHo11d34qoOK0gfRn+Kj9rlLChkiIiQBERAEREAREQBKf6SOjEoWxWCS6HtVKSjNO8vTA3rxUbu7LIXBEsrsdbyiuytWLDPyfEvPXLoopYomrhiKFY5kW+Sc8WA9lv0h5gyn9O6s4jBts4mkycG3o3uuMj4b+U1K7o2dOpk2USr69DmRES4pPQZ7tT5iAfZqRtz4mzo/RlWu4p0KbVHP0VBJ8TwHM5RnAUcmHakw1C6P6mOcVKgKYZTm241LfRp/zbcPHdKNUOhsKRU0gQx3iip7P/uOPa91cuZ3S0qVIKoVQFVQAAAAABkAANwnFdqscQO6nSd5/ofGEwiUqa06ahUQBVUbgBkAJmiJnGka2k/manuP90yhl3CXzpP5mp7j/dMrTo71d66qKzj5OkRb9J7AjyXI+OzzkgmOpGrv4Lh7uPlalmfiv1U8r58yZI4iQCCdK3zdD32+7IZq7oVsViFpC4HtOR9FBvPj3DmRJn0rfN0Pfb7s7OpOrv4Lh7uPlalmfiPqp5A+pMkHew9BURUQBVUBQBuAAsBMkRIAiIgCIiAIiIAiIgCJr47H06KF6rqijvJt5DieUiOP6UaSm1Gk9TmxCA+GRPqBAJtMdegrqVdQynIhgCD4g5GV+vSs188KtuVQ/wCSdjRfSRhqpAqbVEn62afvjd5gQDDpbomwFYkrTagx76TbI/cIKjyAkYxfQVn8ljMuD0rn1Vx8Ja6OCAQQQcwRmCDwM9ZrAnhLo32R6MplRXLqimv7DcR/eaP7rzYw3QU//Mxij3KRP2s4+Ek/9qlH8xV9U/rH9qlH8xV9U/rPfibPU8eGr9DFovoawVOxqmpXP6TbK/u07H1JkzwGjKVBNijSSmvBFCjztvPORH+1Sj+Yq+qf1j+1Sj+Yq+qf1lMpyl1ZdGEY/KibxOJq1rSmNDlEZNjZB2rZ7V91jynbng9iJwNM674bDEqzF3G9KYuR7xuFHhe/KRyr0rG/Zwwt+lUz+xIBPcXR26bKDYspW/iCJg0RotcPQSkm5Ba/eTvLHmTc+chuG6VVv8phyBxRwx9GC/GSvQ2slDFD5GoCwzKnJx4qe7mLiAdOJydY9YVwdNXdGcM2xZbX9kt3nlI9/apR/MVfVP6wCTaS0KterRd8xRYuF4sQAt+Q3+IE6MhH9qlH8xV9U/rNjC9JuGY2datPmVDD/ASfsgEviauA0nSrrtUaiuv6JvbkRvB5GbUAREQBERAEREATS0vpVMNRarU3KN3exOQUcyZuytOlDShaslAHs012295rgX8FH+MwDkPUxOlMTYZneBc9XSW9r/DPeT6CcaK6OsNSA60Gs/eWuF8kGVvG82tSdCDD4Rbj5SoBUc9+Yuq+Qy8b8ZIJIOTU1UwhFjhqVuSAH1GcjOn+jRSpfCEqwz6tjdTyVjmp8SR4SeRIBU2qetb4Or1Vba6m+yyte9I3sSB3WO9fE799q1GuhIzBH8pX3SdoQKUxKC20dipzNrq3oCPJZ2tQNKGrgSjG7Ub0/wBm20v2G37MkEE1M0fTr4xKdVdpCrEi5G5bjMEGWP8AiLgv7uP3qn+aQDo8/L6fuv8AcMt6GDgfiLgv7uP3qn+aPxFwX93H71T/ADTvxIBoaL0HRw211FMJtW2s2N7Xt7RPEyH6+64srHD4drEfOuN4v9BT3G28+XGTLTWkOow9Sr9RSRzP0R5mw85V2pWifwrGbVXtKl6r3z2mvkD4sbnwMkHR1X6PDWUVcSSiHNUGTsDndj9Ect/hJrh9UMIgsMNTPNhtn1a5nYiQCPY/UPCVQbUurP1qZ2bfs+yfMSCaX1PxOErIaW04LAU3p5MGO4MPonnuP2S3IgEC1/WqNH4cVypq9Yu2VFlJ6t93+/TdMOouq+HxGGL1qe0wqMt9pxkApGSsB3mdDpS/Jaf60f8AbeZejH8ib9a/3Ukg3fxBwX5j/wCSp/mmlj+jPDOD1Zeke6zba+avc+hEl0SAU7pHROJ0bWDhrX9monstbPZYH7p8r2vLE1S1oXGUjcBaqWDqN2e5l/ROfha3AnqaS0clek1KoLqwtzHAjgQcwZUmh8Q2B0gAx9hzSfgVJ2SfC1mHgJILliIkAREQBERAEpzXI7WkawbIbaL5bCDv5Zy45U/SPgSmNLd1VFYHmo6s/AHzkoFrgT2c/QGkxiMNTqjeyja5MMmH7wM6EgCIiAR3X+mDo+rfu2CPHrF//PORzouY2xI7rUz5/Kf78p0uk7SQXDLRB7VVgSP0afav+9szH0aYArhatQj5xrDmKYI+8W9JIIBonSNShVFSj7YBAy2t4scvCd78fsdxH8KYejz8vp+6/wBwy3oIKn/H7HcR/Cg6/Y7iP4UtiJBJE9dsQx0Xc736na82Un7ZzOihBs4g996Y8gHPxJkn1vwRq4Ksq5nZ2gOJQh7edrecg/RlpMJiXpE5VlGz7yXIHmpb0kgtCIiQBERAIZ0pfktP9aP+28y9GP5E361/upMXSl+S0/1o/wC28y9GP5E361/upJBLoiJAEqDpDQDH1bd6oT47AHwA9ZbxNt8prSNX8O0gdjdVqBF9wWQH90bUlAuDCOTTQnIlVJ8SBeZp4osJ7IAiIgCIiAJH9c9XfwvD2T52n2k55ZrfmPtAkgiAVHqlrS2CqNTqq3VM3bW3aRhkSAe/KxHLlnamBx9Osgek6up7wb+vA8jOJrLqVSxfbB6utb2wLhrbtte/xyMhFbUvHYdiaQY/pUXsT4i4bysZILanL05rHRwqXqt2vooM3bwHcOZylc9VpVsv+Lz5sPtuLTY0b0cYmq21XYUgcySduofIG1+ZMA5p6/SeM5t5rSpj+Qv5k85bWGwS0aAp0xZUXZHkO/n3+cw6G0FSwtPYora+bMc2Y8WP8tw7pvVBcHwMgFR9Hn5fT91/uGW9Khpaj49TdaRU8VqoD6hpn/FXSfCr/HH/AJJILXiVR+Kuk+FX+OP/ACR+Kuk+FX+OP/JALXlRa26AfBYkPSutNm26bD6DA7Wz4g7uI8DJjqJorE0eu/CtrtdXs7VTb3dZtW7RtvWSXG4FKyFKqh0beD/vI8xIBwNVtdaeJUJUIp17Zqcg/ND3+7vHPfJNK20z0Y1FJOGcOv1HNmHg25vO05q4LSlLsqMUAO4MWHkQSJILZqVAoJYgAZkk2A8TIPrJ0jhG2MJsuQQWc5pkblV433Ft3C/dHjq5pHEm1RapH/Veyj9lj8BJRq90cpSIfEEVXGYUD5MHnfNz42HKAaevekOv0dh6uwybdQHZbePk39R3g94IM6PRj+RN+tf7qTY190NVxOHRKCbbCoGIuoy2GH0iO8iQqjqdpFBZEdRvstZVHoHgFtzBi8dTpLtVXVF4sQo+2Vd+Kmk+FX+OP88+sP0cYuob1NhObPtHy2QfjANzXHXwVlNHDXFM5O5yLD6qg5hT3k793j0ej3VU0/8Aiay2Zhamp3qp3seBIyA7hfjl0NA9H9DDkO566oMwWFlU8VTPPmSfKSmAIiJ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0" y="-819150"/>
            <a:ext cx="1704975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971600" y="1904198"/>
            <a:ext cx="69847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2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b="1" dirty="0" smtClean="0">
              <a:hlinkClick r:id="rId3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332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105" y="620688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latin typeface="Bookman Old Style" pitchFamily="18" charset="0"/>
              </a:rPr>
              <a:t/>
            </a:r>
            <a:br>
              <a:rPr lang="sk-SK" sz="3200" b="1" dirty="0" smtClean="0">
                <a:latin typeface="Bookman Old Style" pitchFamily="18" charset="0"/>
              </a:rPr>
            </a:br>
            <a:r>
              <a:rPr lang="sk-SK" sz="3200" b="1" dirty="0" smtClean="0">
                <a:latin typeface="Bookman Old Style" pitchFamily="18" charset="0"/>
              </a:rPr>
              <a:t/>
            </a:r>
            <a:br>
              <a:rPr lang="sk-SK" sz="3200" b="1" dirty="0" smtClean="0">
                <a:latin typeface="Bookman Old Style" pitchFamily="18" charset="0"/>
              </a:rPr>
            </a:br>
            <a:r>
              <a:rPr lang="sk-SK" sz="3200" b="1" dirty="0" smtClean="0">
                <a:latin typeface="Bookman Old Style" pitchFamily="18" charset="0"/>
              </a:rPr>
              <a:t/>
            </a:r>
            <a:br>
              <a:rPr lang="sk-SK" sz="32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Máš záujem vycestovať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 počas štúdia 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do zahraničia?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 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Napíš  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a /alebo 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100" b="1" dirty="0" smtClean="0">
                <a:latin typeface="Bookman Old Style" pitchFamily="18" charset="0"/>
              </a:rPr>
              <a:t>si dohodni termín stretnutia na pobočke </a:t>
            </a:r>
            <a:br>
              <a:rPr lang="sk-SK" sz="3100" b="1" dirty="0" smtClean="0">
                <a:latin typeface="Bookman Old Style" pitchFamily="18" charset="0"/>
              </a:rPr>
            </a:br>
            <a:r>
              <a:rPr lang="sk-SK" sz="3600" dirty="0" smtClean="0">
                <a:hlinkClick r:id="rId2"/>
              </a:rPr>
              <a:t>saia.bbystrica@saia.sk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b="1" dirty="0" smtClean="0">
                <a:latin typeface="Bookman Old Style" pitchFamily="18" charset="0"/>
              </a:rPr>
              <a:t/>
            </a:r>
            <a:br>
              <a:rPr lang="sk-SK" sz="3600" b="1" dirty="0" smtClean="0">
                <a:latin typeface="Bookman Old Style" pitchFamily="18" charset="0"/>
              </a:rPr>
            </a:br>
            <a:r>
              <a:rPr lang="sk-SK" sz="3200" b="1" dirty="0" smtClean="0">
                <a:latin typeface="Bookman Old Style" pitchFamily="18" charset="0"/>
              </a:rPr>
              <a:t/>
            </a:r>
            <a:br>
              <a:rPr lang="sk-SK" sz="3200" b="1" dirty="0" smtClean="0">
                <a:latin typeface="Bookman Old Style" pitchFamily="18" charset="0"/>
              </a:rPr>
            </a:br>
            <a:r>
              <a:rPr lang="sk-SK" sz="3200" b="1" dirty="0" smtClean="0">
                <a:latin typeface="Bookman Old Style" pitchFamily="18" charset="0"/>
              </a:rPr>
              <a:t/>
            </a:r>
            <a:br>
              <a:rPr lang="sk-SK" sz="3200" b="1" dirty="0" smtClean="0">
                <a:latin typeface="Bookman Old Style" pitchFamily="18" charset="0"/>
              </a:rPr>
            </a:br>
            <a:endParaRPr lang="sk-SK" sz="3200" b="1" dirty="0">
              <a:latin typeface="Bookman Old Style" pitchFamily="18" charset="0"/>
            </a:endParaRPr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CaAH8DASIAAhEBAxEB/8QAHAAAAgIDAQEAAAAAAAAAAAAAAAcFBgEDBAII/8QAQxAAAQMDAgQDBAUICAcAAAAAAQIDBAAFEQYhBxIxQRNRYRQicYEVMkKRoQgWIzNygrHBJENSYqKywtE1Y3ST4eLx/8QAGQEBAAMBAQAAAAAAAAAAAAAAAAECBAMF/8QAJBEAAwACAgICAgMBAAAAAAAAAAECAxESMRMhBEEyURQiYZH/2gAMAwEAAhEDEQA/AHjRRRQBRRRQBRRRQBRRRQBRRRQBRRRQBWCQBk9KzS940XSS1pyPYraQZ97kJiISFYPIfrn4dEn0VQEfqLWty1Vc39N8OZDBkMtF6RcVrAQEgpBS2cEE5UN/jjzrh4H6putzut7td9uS5r7IStorXnZKilfL6ZKfwqIlC0cHLO6zHdRcdVT2eQqzhDKD6dk5G2d1EdgNpngNabJboTkk3S3yr7NSSplp9KnGWhg8uM53OCTjyHagG9RRRQBRRRQBRRRQBRRRQBRRRQBRRRQGCaVVudTrDjDJno/S2zT0fwWVheUl9XUgee6h+4D5VI8ZtbDTNjECA6E3WekpbI6st9FL/kPXftUTwe0+u28PZrl45ozdyWXdnC2oM8oAJUCCnO52PQipXtggtSTeH0q+yGINodvd1dWrmWZCwlTg/wCYteCNsbZHlUnwT0HdbJeZd5vcZEYqYLUdtLqV45lAqOxOMAADfoTVQ1vqLRcWI9atO2G3ynSOVUzwsJR+yoYUo+ucfGmRwK0xc9PaekSLp+i+kVIdaiqHvNAAjKt+qgRt2xv5Ca/QGZRRRVQFFFFAFFFYzQGaK4LrerXZ2vFus+NDR2L7oRn4Z61XGeKWinlrSL6ykpVjK21pB+BI6UBcqKg4Wr9NTnUtQ77bXnFdEIkoKj8s5qcBzQBUffbvDsVplXO4uhuNHRzLUe/YAepJAHqa7ycUi+Jt3l691nE0Vp97+isuH2pwbpLic8xOOoQB8z8qAhNMwnOIOqZ+r9VuNs2OGrne8RZLYAGUsj0AIJ8/iqrZcZMriS6G3pqbDo5rcLU6lt+djI+qTsjyyMdDufqzmp9A6e/NGDa5d0kWy3wBkLDqEJdV3UsEYUo9c7UrZkbhnZCpDLlxvsknCEJc9zPbdITtnyzU6A4NH6O0FHHi2KNAuDrCxzPrcTIWhY7755Tt2Aq8gYpCcCdJ3VnUr97uMGRBjNMKS2HEKb8RaiNgD1AAPX0p+VAOeXOiQvC9slMseKvkb8VwJ51YJwM9TgE49K3IcQ4jmbWlST0KTkV8/wCqpi+JvExmxx3XBZYBUlRbIGQn9Y506k4SOvY9zXM/wv1dapzqdOXb+iE/o3US1Mqx5KA7/DY/hVHkmXpsspbW0ODV/EHT+lEKTPmB2WOkSPhbp+IzhPzIqh2vinrDU0x1GmdMxlRgvlDz6lFLY/vKyBnvgfjULpbg8/8ASC5Wr5bQio94tMPEl09+Ze2B+Jz2p1Q4seDFaiw2W2I7SQltttOEpHpVKzSuvZKxv7Iqzq1IpsOX64xfEP8AUQGClCf3lZJ+4V3Ljh9PI4XVjvzPL/3ruoqvm/wssZFRtPWqO4t1m2wm3HFFS1JYSConqScbn1rrdt0J5HI9DYcTjGFtg11UVyd0/suoSKpe+HWlrvDdYVaY0RxY91+I2G1oPnsMH4GoGy36+8P7rDsGrXvb7PLWGrfcx9Zs5A5F98bjr07EjoxVuhO3U1ReM7NvlaEkmbIaZebcSuLz9VuD7KR3JSVD8e1Wx5Xy4kXHrZIcX9afmpp4sxHcXScC3GxjLaftL+QO3qR5Gldpea3w30Uq+ONhd+viOWA0oAhpgf1h9CTnHf3em9SvDrRs7W8qPqnWbqpUNptLMVheMvhHugqx9kEHbqo5J26uOeiBJYVFlxW5LI28JbQUkY6bHatqlvo4Hznpe7Wy4pfkX3T101TfS6SlReWW0tkDlScE497mPTG9WuLxKlaVvbFvkaIh21hxIUIsQDx8KOAQRsTsdsAmpviRr9nSK27dbbe2ZjjIcQMBLTaCVAEgbk5T02+NdOjeGkx26x9Ta1uCpt1BS62wnZDRG6c7DceQAAPnSpS9fYGkj3kpUpJBIzg9R6V6rAGBWaqBJ8Jo8RrVes+VkCQzNU0lw74bLi/dHzSM/AVZZt9gQJyGJVwZjPv5WhLjgRzb46nbrVQ4fzufivrCOyhKGng+oIHdaHQAf8Sj86q/F23vN6jizpilmA+2lsKQjJb5T7wHYnckZIzn0rHkxq82mzTF8ce0hz+2LcaUh3keZWkpUlaQQoHYj12pZaZ1XcNMa+b08u7CZYnpPhIStfi+CF5CAFZJSUqIBBOOu1dsDhHMk2xr6P1s6u2SWwtKUMLCFpIyPdDmO9UziJoRzQn0Y61c1zDJU4Q4ljwvDUjkI+0d/e/CrYscztb3sjJbpJ6PpqiuWC6t22RnlnK3GULV8SkE1sW4Cgdia400i6TYKewTgZrBeJGMYrVRWd5KOvFGmdKYgxH5ktYbYYQpxxZ7JAyaTh07e+Jb51JfZrdo043zGOp1Q9xoHBwM7Z5TlSj16ZGK3cZtYLfkDStpK1K5k+1lsElajgpaHn1BOPQeYpk6StKrXpK02q4IadditAqBTkJXkq29QTjPpmtWLjhnnfbOF7yPjJSZknVF3t0PTXD2LMg2eKgNC6SleAuTyjqkkAgd8pGT6dD5icIdXzUBV51m62ok5CHHX/xUpNXu43Ys6z0tbcjEkynFnuORrA+/mP3VcxWzHfKdnClxehc2Dg/Y7XcY9xly59ylsKStBkuDlCgcg4A8/MmmNRRVioUUUUB878InfbOKN+lbe+xJd2/vPI/3q8a70+3fbXMt+E+L+tjKP2XAMj4ZyQfQ1S7IiFw04rT4V0Km4MtgtxpKjkIbWtKklXplPKT5jPTempeI7yQ8+hHMEtkgJ3JwM7DvWH5HJZFSNWDTlpi34G6il80vS8tKuWMlT7B2/RjnAWk/vKBHxNd3H8JVpeApRyoTgE/AoVn+ArRwd07dbNPuNwv0MwlS20hjxlJSpeVEqwnOR261o4/eM85p23N4BfW6rlPQklCUn8TVmt51opteL2Nq2/8ABYX/AEzf+UV6r2237NDZYHRttKB8gBXisuV/2O+PoKqPEnV6NKWTmYKVXGVlEVGfqnG6z6D+JHrVrfdDLK3SlaggZ5UJyo+gHc0qbpw4v2sbo7eNQXFm3KWQlmI2jxSy0OiScgA7nOM7k1OGZ3u+kRkb1qSK4L6WcuVyc1Nc0lxplahHLuSXXu69+uM9fM+Yp3VyWq3RLPbI8CC2GosdHKhI8u5PqTkk+ZNZbleNKDbf1ACSfOoy5PJWycccUL+6zXZHHbTsRrKkRGFZSB0KkOFR+7lpzCkxwqa+m+J2qtQODIjLLDJA2wpRSPnyt/iac46V6eOeMpGOnumwoooq5UKKKKAonFbQSta22N7G8yxcYqyW3HQeVaCN0EjpvynOD0PnVAh2ni2lUbTbTxixmEEe3ZSUFHbLmCo46AAZxT6oqGk+xsoFi4T6fiJTIvaV3u5q3elTFqUFn9knGPjmqTru3RHOL2lrHbo0eNEjBp0tMthKR76lqGB5pQPvp60jHVG4flFLKthDSceoSx/7Up6TZK7G2+crx5VrrJPMSe5qC1Rqq2aWbju3YvpafWUJW03zgEDO++f/AJXkadV6N/4r2Sc91bLSVNnB5sdPjXM3clD9YgH1TtVbd4i6TuDHKxd20qCgSHm1N/5gK7YE+JcGfGgymZLWcc7LgUM+W1HFLtEy5fTJKVMU/wC6kFKPLua5pUpVtsN3uKAFKjRHHEgnqUpJ/kKxXNqhQGg79y7q9jdyPTlpK3SJt6lnngHATG0C3LzlydIddWScnZXJ/ppkVQeBqgeGlsGdwt4H0/Sqqyaj1VZtNspXdZiW3F7NR0DnddPTCUDc9RXsHmkyaT1+42C16ql26JaPbYMZZaW4HChwqT9dQGCMDB8umc0wmJky6xULkR1w23BzezKV+kwegWR0Pmkfec4roaiR2CooabQVnKuVIGfj51SrU9lplvojdG8QLDq9oC3SPCl4PNDfIS6MdwM+8PUZ9cVaqT3EbQUKHGkar02V226QMyj4H1HOXcnl7HAJ22O+Rvmr9w/1GdV6Wh3ZbXhOucyHUA5AWkkHHocZ+dTNKltENNFjoooqxAUlo7Qh/lB3IOe8ZMRSkehLST/pNOmkzrJPsXHiwSd0IkRQkq/tKIcTj/LVb9yyZ7QwZzxZYPKcKUcA0suJLq9V32waPjYDrrvtElwDPhpwRkfuhZx8KYFyc53+QdEDFLnh68o8XtQ+1YcfDTgaUR9VIWkAD5YrzvjrTdfpG3L+KX7LlI4YaIWSV2YJOMZbkup/Dmx+FQ07hYzCe9s0beJNplgYLbpLjTnXr9/fI9Kt11eWtSmclKcbkdTS5fu2uLVqeNZYkuFKRMCzDdlI5Q5yjJCuXGFD7jt51eMmSnpP/pSomVtnX+c17tDZbv1gkSlBRQiXasPNOqBIUDj6hBGMHfrsMVzSddznokqIzoq7yWJTKmnErSpGUqBHZCvM1AXLVOr9I6nXdZ1rVBRNKTJilfMy+pIAKkqGQlWANx8808bVdBcrXFnsqJakspdSFb4Chmr2ojVOSqq69bEboRHEmFFfstkjSYEZ8hRenMFCGD3KSsbZ6EAH0Gd6ZekeHMOzy03S6SXrteMkmXJUTyn+6CTv6nJ+FW5UpCTkrbB+IrWq4tDq8j5b1NfKX0iFgZ1qUlsYA3rnLqVrI5wVDtnpUZKnqWShnIHdXc1zNtuqIKELznsDWS7dP2aZx6LAppEuO7GfHM26goWCM5BGCKqnBBPs2mbhayrmNtuj8Yq7KwQcg9+tT93uCbPY59zcB5IsdboGdyQMgfM7VVfyfYzyNGyZr6ytU2c47n4AJJ+8Gtvxd8fZkza5DPooorUcQpSceLdIjCx6riJC1WqUnxUY6gqSpBz+0nH7wpt1HahtLF8sk22ShlqU0ps+hPQ/EHB+VAVlyQzcIcO4xDliUylxBx2UMj8DS50/IYt/G6emSsN+1MeG0VdFLKUHGf3T86xw/wBYNWxtejdRqEd+G8thmUpWUBQWQUKz0wcgHp2277OKOknZjf01b0LTcIqQXEtnBcQNwpPqOu3UfKsExwtzXTNjrnCa+hk3RJEgHzSKo2uQpidpm4NAeMzd2mgrHZfUf4a96T4i2i56bQvUlwbi3CL7jhV1f22WkDrnuB0I+FQE6adU6gZvKn1RNJWVxL3tbqSnx1pIOEpO6lE4SB2Ge5wa48VTfv6FZJcaRIcelldphA45UTMDbplB/wBqsvCCb7foGAh0ha46nGDnB2CiU/4SB8qVXEPXB1PGRGTbHIzBdD7TryveWMEDbGMbnoT0qG0zre+aYiORbS+0hlxzxVJW0FZVgDv6AV28NVh4vs5PIlk2j6c+j46gXCkIQNyc4HxqqXrXujbI8WHJolPpPvNxWy7y743V9XI8s5pdw7FxD4lNpemynGrYsgpVJPhMqTkEFLaR73mDj50w9M8E9O2soeuy3ro+AMpc9xoH0SNz8yamfiyvyFZ6fRyI4u6OSNjNT6ez/wDmtqeL2jcjL0z5xzVvPD7SB66dt3/ZFa18ONHLOTp6EPggj+Bq/wDHx/op5bEzrvVly4iXFuyaViyX7c2QrkbbIU8v+0vsEjOwO2dz2w7OHVjd05oy12uSkpkMtFTySQcLUoqUMjY4KsfKpe1Wm32eImJa4bERhPRDKAkfPzPrXbXZJJaRRvYUUUVJAVg7is0UAv8AiTwyg6uYclwg3EvKU+4/0Q9j7LgH8RuPXpSw0/qy56Jl/m5rONI9lZPK07jmWwO3Kftt/wAB08q+j614Geg6VWpVLTJmnL2j50mTeGEh5Tq2VFalcyvDbeQCfgKkJGvrS8GoWnrHJujsdOWG0MYQ2OmwAJGM+X8aez0CE/8Arokdz9tpJ/lXtiOzGQG47LbSB0S2kJH3Cufgn7bZ08rXSPmiRonXOs72u4SLO5E8dQHPKPhttJA2GDlWNuwO5praK4Q2PTykS7gBdLgMELeSPDbV5pR/M56bYpijtWRXZLS0jl2AAAwBWaKKAKKKKAKKKKA//9k="/>
          <p:cNvSpPr>
            <a:spLocks noChangeAspect="1" noChangeArrowheads="1"/>
          </p:cNvSpPr>
          <p:nvPr/>
        </p:nvSpPr>
        <p:spPr bwMode="auto">
          <a:xfrm>
            <a:off x="0" y="-661988"/>
            <a:ext cx="1143000" cy="1381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CaAH8DASIAAhEBAxEB/8QAHAAAAgIDAQEAAAAAAAAAAAAAAAcFBgEDBAII/8QAQxAAAQMDAgQDBAUICAcAAAAAAQIDBAAFEQYhBxIxQRNRYRQicYEVMkKRoQgWIzNygrHBJENSYqKywtE1Y3ST4eLx/8QAGQEBAAMBAQAAAAAAAAAAAAAAAAECBAMF/8QAJBEAAwACAgICAgMBAAAAAAAAAAECAxESMRMhBEEyURQiYZH/2gAMAwEAAhEDEQA/AHjRRRQBRRRQBRRRQBRRRQBRRRQBRRRQBWCQBk9KzS940XSS1pyPYraQZ97kJiISFYPIfrn4dEn0VQEfqLWty1Vc39N8OZDBkMtF6RcVrAQEgpBS2cEE5UN/jjzrh4H6putzut7td9uS5r7IStorXnZKilfL6ZKfwqIlC0cHLO6zHdRcdVT2eQqzhDKD6dk5G2d1EdgNpngNabJboTkk3S3yr7NSSplp9KnGWhg8uM53OCTjyHagG9RRRQBRRRQBRRRQBRRRQBRRRQBRRRQGCaVVudTrDjDJno/S2zT0fwWVheUl9XUgee6h+4D5VI8ZtbDTNjECA6E3WekpbI6st9FL/kPXftUTwe0+u28PZrl45ozdyWXdnC2oM8oAJUCCnO52PQipXtggtSTeH0q+yGINodvd1dWrmWZCwlTg/wCYteCNsbZHlUnwT0HdbJeZd5vcZEYqYLUdtLqV45lAqOxOMAADfoTVQ1vqLRcWI9atO2G3ynSOVUzwsJR+yoYUo+ucfGmRwK0xc9PaekSLp+i+kVIdaiqHvNAAjKt+qgRt2xv5Ca/QGZRRRVQFFFFAFFFYzQGaK4LrerXZ2vFus+NDR2L7oRn4Z61XGeKWinlrSL6ykpVjK21pB+BI6UBcqKg4Wr9NTnUtQ77bXnFdEIkoKj8s5qcBzQBUffbvDsVplXO4uhuNHRzLUe/YAepJAHqa7ycUi+Jt3l691nE0Vp97+isuH2pwbpLic8xOOoQB8z8qAhNMwnOIOqZ+r9VuNs2OGrne8RZLYAGUsj0AIJ8/iqrZcZMriS6G3pqbDo5rcLU6lt+djI+qTsjyyMdDufqzmp9A6e/NGDa5d0kWy3wBkLDqEJdV3UsEYUo9c7UrZkbhnZCpDLlxvsknCEJc9zPbdITtnyzU6A4NH6O0FHHi2KNAuDrCxzPrcTIWhY7755Tt2Aq8gYpCcCdJ3VnUr97uMGRBjNMKS2HEKb8RaiNgD1AAPX0p+VAOeXOiQvC9slMseKvkb8VwJ51YJwM9TgE49K3IcQ4jmbWlST0KTkV8/wCqpi+JvExmxx3XBZYBUlRbIGQn9Y506k4SOvY9zXM/wv1dapzqdOXb+iE/o3US1Mqx5KA7/DY/hVHkmXpsspbW0ODV/EHT+lEKTPmB2WOkSPhbp+IzhPzIqh2vinrDU0x1GmdMxlRgvlDz6lFLY/vKyBnvgfjULpbg8/8ASC5Wr5bQio94tMPEl09+Ze2B+Jz2p1Q4seDFaiw2W2I7SQltttOEpHpVKzSuvZKxv7Iqzq1IpsOX64xfEP8AUQGClCf3lZJ+4V3Ljh9PI4XVjvzPL/3ruoqvm/wssZFRtPWqO4t1m2wm3HFFS1JYSConqScbn1rrdt0J5HI9DYcTjGFtg11UVyd0/suoSKpe+HWlrvDdYVaY0RxY91+I2G1oPnsMH4GoGy36+8P7rDsGrXvb7PLWGrfcx9Zs5A5F98bjr07EjoxVuhO3U1ReM7NvlaEkmbIaZebcSuLz9VuD7KR3JSVD8e1Wx5Xy4kXHrZIcX9afmpp4sxHcXScC3GxjLaftL+QO3qR5Gldpea3w30Uq+ONhd+viOWA0oAhpgf1h9CTnHf3em9SvDrRs7W8qPqnWbqpUNptLMVheMvhHugqx9kEHbqo5J26uOeiBJYVFlxW5LI28JbQUkY6bHatqlvo4Hznpe7Wy4pfkX3T101TfS6SlReWW0tkDlScE497mPTG9WuLxKlaVvbFvkaIh21hxIUIsQDx8KOAQRsTsdsAmpviRr9nSK27dbbe2ZjjIcQMBLTaCVAEgbk5T02+NdOjeGkx26x9Ta1uCpt1BS62wnZDRG6c7DceQAAPnSpS9fYGkj3kpUpJBIzg9R6V6rAGBWaqBJ8Jo8RrVes+VkCQzNU0lw74bLi/dHzSM/AVZZt9gQJyGJVwZjPv5WhLjgRzb46nbrVQ4fzufivrCOyhKGng+oIHdaHQAf8Sj86q/F23vN6jizpilmA+2lsKQjJb5T7wHYnckZIzn0rHkxq82mzTF8ce0hz+2LcaUh3keZWkpUlaQQoHYj12pZaZ1XcNMa+b08u7CZYnpPhIStfi+CF5CAFZJSUqIBBOOu1dsDhHMk2xr6P1s6u2SWwtKUMLCFpIyPdDmO9UziJoRzQn0Y61c1zDJU4Q4ljwvDUjkI+0d/e/CrYscztb3sjJbpJ6PpqiuWC6t22RnlnK3GULV8SkE1sW4Cgdia400i6TYKewTgZrBeJGMYrVRWd5KOvFGmdKYgxH5ktYbYYQpxxZ7JAyaTh07e+Jb51JfZrdo043zGOp1Q9xoHBwM7Z5TlSj16ZGK3cZtYLfkDStpK1K5k+1lsElajgpaHn1BOPQeYpk6StKrXpK02q4IadditAqBTkJXkq29QTjPpmtWLjhnnfbOF7yPjJSZknVF3t0PTXD2LMg2eKgNC6SleAuTyjqkkAgd8pGT6dD5icIdXzUBV51m62ok5CHHX/xUpNXu43Ys6z0tbcjEkynFnuORrA+/mP3VcxWzHfKdnClxehc2Dg/Y7XcY9xly59ylsKStBkuDlCgcg4A8/MmmNRRVioUUUUB878InfbOKN+lbe+xJd2/vPI/3q8a70+3fbXMt+E+L+tjKP2XAMj4ZyQfQ1S7IiFw04rT4V0Km4MtgtxpKjkIbWtKklXplPKT5jPTempeI7yQ8+hHMEtkgJ3JwM7DvWH5HJZFSNWDTlpi34G6il80vS8tKuWMlT7B2/RjnAWk/vKBHxNd3H8JVpeApRyoTgE/AoVn+ArRwd07dbNPuNwv0MwlS20hjxlJSpeVEqwnOR261o4/eM85p23N4BfW6rlPQklCUn8TVmt51opteL2Nq2/8ABYX/AEzf+UV6r2237NDZYHRttKB8gBXisuV/2O+PoKqPEnV6NKWTmYKVXGVlEVGfqnG6z6D+JHrVrfdDLK3SlaggZ5UJyo+gHc0qbpw4v2sbo7eNQXFm3KWQlmI2jxSy0OiScgA7nOM7k1OGZ3u+kRkb1qSK4L6WcuVyc1Nc0lxplahHLuSXXu69+uM9fM+Yp3VyWq3RLPbI8CC2GosdHKhI8u5PqTkk+ZNZbleNKDbf1ACSfOoy5PJWycccUL+6zXZHHbTsRrKkRGFZSB0KkOFR+7lpzCkxwqa+m+J2qtQODIjLLDJA2wpRSPnyt/iac46V6eOeMpGOnumwoooq5UKKKKAonFbQSta22N7G8yxcYqyW3HQeVaCN0EjpvynOD0PnVAh2ni2lUbTbTxixmEEe3ZSUFHbLmCo46AAZxT6oqGk+xsoFi4T6fiJTIvaV3u5q3elTFqUFn9knGPjmqTru3RHOL2lrHbo0eNEjBp0tMthKR76lqGB5pQPvp60jHVG4flFLKthDSceoSx/7Up6TZK7G2+crx5VrrJPMSe5qC1Rqq2aWbju3YvpafWUJW03zgEDO++f/AJXkadV6N/4r2Sc91bLSVNnB5sdPjXM3clD9YgH1TtVbd4i6TuDHKxd20qCgSHm1N/5gK7YE+JcGfGgymZLWcc7LgUM+W1HFLtEy5fTJKVMU/wC6kFKPLua5pUpVtsN3uKAFKjRHHEgnqUpJ/kKxXNqhQGg79y7q9jdyPTlpK3SJt6lnngHATG0C3LzlydIddWScnZXJ/ppkVQeBqgeGlsGdwt4H0/Sqqyaj1VZtNspXdZiW3F7NR0DnddPTCUDc9RXsHmkyaT1+42C16ql26JaPbYMZZaW4HChwqT9dQGCMDB8umc0wmJky6xULkR1w23BzezKV+kwegWR0Pmkfec4roaiR2CooabQVnKuVIGfj51SrU9lplvojdG8QLDq9oC3SPCl4PNDfIS6MdwM+8PUZ9cVaqT3EbQUKHGkar02V226QMyj4H1HOXcnl7HAJ22O+Rvmr9w/1GdV6Wh3ZbXhOucyHUA5AWkkHHocZ+dTNKltENNFjoooqxAUlo7Qh/lB3IOe8ZMRSkehLST/pNOmkzrJPsXHiwSd0IkRQkq/tKIcTj/LVb9yyZ7QwZzxZYPKcKUcA0suJLq9V32waPjYDrrvtElwDPhpwRkfuhZx8KYFyc53+QdEDFLnh68o8XtQ+1YcfDTgaUR9VIWkAD5YrzvjrTdfpG3L+KX7LlI4YaIWSV2YJOMZbkup/Dmx+FQ07hYzCe9s0beJNplgYLbpLjTnXr9/fI9Kt11eWtSmclKcbkdTS5fu2uLVqeNZYkuFKRMCzDdlI5Q5yjJCuXGFD7jt51eMmSnpP/pSomVtnX+c17tDZbv1gkSlBRQiXasPNOqBIUDj6hBGMHfrsMVzSddznokqIzoq7yWJTKmnErSpGUqBHZCvM1AXLVOr9I6nXdZ1rVBRNKTJilfMy+pIAKkqGQlWANx8808bVdBcrXFnsqJakspdSFb4Chmr2ojVOSqq69bEboRHEmFFfstkjSYEZ8hRenMFCGD3KSsbZ6EAH0Gd6ZekeHMOzy03S6SXrteMkmXJUTyn+6CTv6nJ+FW5UpCTkrbB+IrWq4tDq8j5b1NfKX0iFgZ1qUlsYA3rnLqVrI5wVDtnpUZKnqWShnIHdXc1zNtuqIKELznsDWS7dP2aZx6LAppEuO7GfHM26goWCM5BGCKqnBBPs2mbhayrmNtuj8Yq7KwQcg9+tT93uCbPY59zcB5IsdboGdyQMgfM7VVfyfYzyNGyZr6ytU2c47n4AJJ+8Gtvxd8fZkza5DPooorUcQpSceLdIjCx6riJC1WqUnxUY6gqSpBz+0nH7wpt1HahtLF8sk22ShlqU0ps+hPQ/EHB+VAVlyQzcIcO4xDliUylxBx2UMj8DS50/IYt/G6emSsN+1MeG0VdFLKUHGf3T86xw/wBYNWxtejdRqEd+G8thmUpWUBQWQUKz0wcgHp2277OKOknZjf01b0LTcIqQXEtnBcQNwpPqOu3UfKsExwtzXTNjrnCa+hk3RJEgHzSKo2uQpidpm4NAeMzd2mgrHZfUf4a96T4i2i56bQvUlwbi3CL7jhV1f22WkDrnuB0I+FQE6adU6gZvKn1RNJWVxL3tbqSnx1pIOEpO6lE4SB2Ge5wa48VTfv6FZJcaRIcelldphA45UTMDbplB/wBqsvCCb7foGAh0ha46nGDnB2CiU/4SB8qVXEPXB1PGRGTbHIzBdD7TryveWMEDbGMbnoT0qG0zre+aYiORbS+0hlxzxVJW0FZVgDv6AV28NVh4vs5PIlk2j6c+j46gXCkIQNyc4HxqqXrXujbI8WHJolPpPvNxWy7y743V9XI8s5pdw7FxD4lNpemynGrYsgpVJPhMqTkEFLaR73mDj50w9M8E9O2soeuy3ro+AMpc9xoH0SNz8yamfiyvyFZ6fRyI4u6OSNjNT6ez/wDmtqeL2jcjL0z5xzVvPD7SB66dt3/ZFa18ONHLOTp6EPggj+Bq/wDHx/op5bEzrvVly4iXFuyaViyX7c2QrkbbIU8v+0vsEjOwO2dz2w7OHVjd05oy12uSkpkMtFTySQcLUoqUMjY4KsfKpe1Wm32eImJa4bERhPRDKAkfPzPrXbXZJJaRRvYUUUVJAVg7is0UAv8AiTwyg6uYclwg3EvKU+4/0Q9j7LgH8RuPXpSw0/qy56Jl/m5rONI9lZPK07jmWwO3Kftt/wAB08q+j614Geg6VWpVLTJmnL2j50mTeGEh5Tq2VFalcyvDbeQCfgKkJGvrS8GoWnrHJujsdOWG0MYQ2OmwAJGM+X8aez0CE/8Arokdz9tpJ/lXtiOzGQG47LbSB0S2kJH3Cufgn7bZ08rXSPmiRonXOs72u4SLO5E8dQHPKPhttJA2GDlWNuwO5praK4Q2PTykS7gBdLgMELeSPDbV5pR/M56bYpijtWRXZLS0jl2AAAwBWaKKAKKKKAKKKKA//9k="/>
          <p:cNvSpPr>
            <a:spLocks noChangeAspect="1" noChangeArrowheads="1"/>
          </p:cNvSpPr>
          <p:nvPr/>
        </p:nvSpPr>
        <p:spPr bwMode="auto">
          <a:xfrm>
            <a:off x="0" y="-661988"/>
            <a:ext cx="1143000" cy="1381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6" name="Picture 18" descr="https://encrypted-tbn2.google.com/images?q=tbn:ANd9GcSiIwGedsjyMNY1KvOI-rq26sTKgtoIMf4LlFur1BMRpdp8aH--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229200"/>
            <a:ext cx="1381125" cy="1400175"/>
          </a:xfrm>
          <a:prstGeom prst="rect">
            <a:avLst/>
          </a:prstGeom>
          <a:noFill/>
        </p:spPr>
      </p:pic>
      <p:pic>
        <p:nvPicPr>
          <p:cNvPr id="2070" name="Picture 22" descr="https://encrypted-tbn3.google.com/images?q=tbn:ANd9GcReh-D-9JgkeUT8adqOx__0RvpAjh4Gh8ZFuwJopqmYQj4KY26B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229200"/>
            <a:ext cx="1810519" cy="1405137"/>
          </a:xfrm>
          <a:prstGeom prst="rect">
            <a:avLst/>
          </a:prstGeom>
          <a:noFill/>
        </p:spPr>
      </p:pic>
      <p:pic>
        <p:nvPicPr>
          <p:cNvPr id="2072" name="Picture 24" descr="https://encrypted-tbn2.google.com/images?q=tbn:ANd9GcTZHX280TDS7ybAGoqQNXxG4C16vcAtXNSArNj5Xwhn29Jgptg5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157192"/>
            <a:ext cx="19621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803" y="5517232"/>
            <a:ext cx="8229600" cy="11521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sk-SK" b="1" dirty="0"/>
          </a:p>
          <a:p>
            <a:pPr algn="ctr">
              <a:buNone/>
            </a:pPr>
            <a:r>
              <a:rPr lang="sk-SK" b="1" dirty="0" smtClean="0">
                <a:latin typeface="Bookman Old Style" pitchFamily="18" charset="0"/>
              </a:rPr>
              <a:t>ĎAKUJEM ZA POZORNOSŤ</a:t>
            </a:r>
            <a:endParaRPr lang="sk-SK" b="1" dirty="0">
              <a:latin typeface="Bookman Old Style" pitchFamily="18" charset="0"/>
            </a:endParaRPr>
          </a:p>
        </p:txBody>
      </p:sp>
      <p:pic>
        <p:nvPicPr>
          <p:cNvPr id="1026" name="Picture 2" descr="Výsledok vyh&amp;lcaron;adávania obrázkov pre dopyt aconca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485" y="177872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952059" y="1778720"/>
            <a:ext cx="158417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SAIA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260648"/>
            <a:ext cx="8229600" cy="11521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sk-SK" b="1" dirty="0" smtClean="0">
                <a:latin typeface="Bookman Old Style" pitchFamily="18" charset="0"/>
              </a:rPr>
              <a:t>PORADÍME TI </a:t>
            </a:r>
          </a:p>
          <a:p>
            <a:pPr algn="ctr">
              <a:buFont typeface="Arial" pitchFamily="34" charset="0"/>
              <a:buNone/>
            </a:pPr>
            <a:r>
              <a:rPr lang="sk-SK" b="1" dirty="0" smtClean="0">
                <a:solidFill>
                  <a:srgbClr val="FF0000"/>
                </a:solidFill>
                <a:latin typeface="Bookman Old Style" pitchFamily="18" charset="0"/>
              </a:rPr>
              <a:t>NA TVOJEJ CESTE ZA MOBILITOU</a:t>
            </a:r>
            <a:endParaRPr lang="sk-SK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301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Motív Office</vt:lpstr>
      <vt:lpstr>  </vt:lpstr>
      <vt:lpstr>PREČO MOBILITA?</vt:lpstr>
      <vt:lpstr>PRVÉ KROKY</vt:lpstr>
      <vt:lpstr>Základné otázky</vt:lpstr>
      <vt:lpstr> AK SA ROZHODNEŠ pre SAIA klikni na www.saia.sk </vt:lpstr>
      <vt:lpstr>Databáza štipendií a grantov</vt:lpstr>
      <vt:lpstr>AKO ZAČAŤ - ZHRNUTIE?</vt:lpstr>
      <vt:lpstr>   Máš záujem vycestovať  počas štúdia  do zahraničia?   Napíš   a /alebo  si dohodni termín stretnutia na pobočke  saia.bbystrica@saia.sk    </vt:lpstr>
      <vt:lpstr>Slide 9</vt:lpstr>
    </vt:vector>
  </TitlesOfParts>
  <Company>SRK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*</dc:creator>
  <cp:lastModifiedBy>SAIA BB</cp:lastModifiedBy>
  <cp:revision>158</cp:revision>
  <dcterms:created xsi:type="dcterms:W3CDTF">2012-06-24T07:21:41Z</dcterms:created>
  <dcterms:modified xsi:type="dcterms:W3CDTF">2016-10-07T13:53:52Z</dcterms:modified>
</cp:coreProperties>
</file>