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60" r:id="rId6"/>
    <p:sldId id="264" r:id="rId7"/>
    <p:sldId id="262" r:id="rId8"/>
    <p:sldId id="265" r:id="rId9"/>
    <p:sldId id="266" r:id="rId10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45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99E99-C95B-451C-BCFA-901B1A3ECF48}" type="datetimeFigureOut">
              <a:rPr lang="sk-SK" smtClean="0"/>
              <a:t>10. 10. 2016</a:t>
            </a:fld>
            <a:endParaRPr lang="sk-SK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1466BFDC-394B-47C5-9739-9038B79C5B62}" type="slidenum">
              <a:rPr lang="sk-SK" smtClean="0"/>
              <a:t>‹#›</a:t>
            </a:fld>
            <a:endParaRPr lang="sk-SK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99E99-C95B-451C-BCFA-901B1A3ECF48}" type="datetimeFigureOut">
              <a:rPr lang="sk-SK" smtClean="0"/>
              <a:t>10. 10. 2016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6BFDC-394B-47C5-9739-9038B79C5B62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99E99-C95B-451C-BCFA-901B1A3ECF48}" type="datetimeFigureOut">
              <a:rPr lang="sk-SK" smtClean="0"/>
              <a:t>10. 10. 2016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6BFDC-394B-47C5-9739-9038B79C5B62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99E99-C95B-451C-BCFA-901B1A3ECF48}" type="datetimeFigureOut">
              <a:rPr lang="sk-SK" smtClean="0"/>
              <a:t>10. 10. 2016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6BFDC-394B-47C5-9739-9038B79C5B62}" type="slidenum">
              <a:rPr lang="sk-SK" smtClean="0"/>
              <a:t>‹#›</a:t>
            </a:fld>
            <a:endParaRPr lang="sk-SK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99E99-C95B-451C-BCFA-901B1A3ECF48}" type="datetimeFigureOut">
              <a:rPr lang="sk-SK" smtClean="0"/>
              <a:t>10. 10. 2016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sk-SK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466BFDC-394B-47C5-9739-9038B79C5B62}" type="slidenum">
              <a:rPr lang="sk-SK" smtClean="0"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99E99-C95B-451C-BCFA-901B1A3ECF48}" type="datetimeFigureOut">
              <a:rPr lang="sk-SK" smtClean="0"/>
              <a:t>10. 10. 2016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6BFDC-394B-47C5-9739-9038B79C5B62}" type="slidenum">
              <a:rPr lang="sk-SK" smtClean="0"/>
              <a:t>‹#›</a:t>
            </a:fld>
            <a:endParaRPr lang="sk-SK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99E99-C95B-451C-BCFA-901B1A3ECF48}" type="datetimeFigureOut">
              <a:rPr lang="sk-SK" smtClean="0"/>
              <a:t>10. 10. 2016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6BFDC-394B-47C5-9739-9038B79C5B62}" type="slidenum">
              <a:rPr lang="sk-SK" smtClean="0"/>
              <a:t>‹#›</a:t>
            </a:fld>
            <a:endParaRPr lang="sk-SK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99E99-C95B-451C-BCFA-901B1A3ECF48}" type="datetimeFigureOut">
              <a:rPr lang="sk-SK" smtClean="0"/>
              <a:t>10. 10. 2016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6BFDC-394B-47C5-9739-9038B79C5B62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99E99-C95B-451C-BCFA-901B1A3ECF48}" type="datetimeFigureOut">
              <a:rPr lang="sk-SK" smtClean="0"/>
              <a:t>10. 10. 2016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6BFDC-394B-47C5-9739-9038B79C5B62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99E99-C95B-451C-BCFA-901B1A3ECF48}" type="datetimeFigureOut">
              <a:rPr lang="sk-SK" smtClean="0"/>
              <a:t>10. 10. 2016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6BFDC-394B-47C5-9739-9038B79C5B62}" type="slidenum">
              <a:rPr lang="sk-SK" smtClean="0"/>
              <a:t>‹#›</a:t>
            </a:fld>
            <a:endParaRPr lang="sk-SK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99E99-C95B-451C-BCFA-901B1A3ECF48}" type="datetimeFigureOut">
              <a:rPr lang="sk-SK" smtClean="0"/>
              <a:t>10. 10. 2016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466BFDC-394B-47C5-9739-9038B79C5B62}" type="slidenum">
              <a:rPr lang="sk-SK" smtClean="0"/>
              <a:t>‹#›</a:t>
            </a:fld>
            <a:endParaRPr lang="sk-SK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0799E99-C95B-451C-BCFA-901B1A3ECF48}" type="datetimeFigureOut">
              <a:rPr lang="sk-SK" smtClean="0"/>
              <a:t>10. 10. 2016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sk-SK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1466BFDC-394B-47C5-9739-9038B79C5B62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stipendia.sk/sk/main/rady-pre-uchadzacov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zivotopis-online.sk/" TargetMode="External"/><Relationship Id="rId2" Type="http://schemas.openxmlformats.org/officeDocument/2006/relationships/hyperlink" Target="https://www.istp.sk/europsky-zivotopis?gclid=CPSVk9Kb0M8CFcEp0woddy8Fjw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hyperlink" Target="http://www.studentservis.sk/vzorove-dokumenty/zivotopis/" TargetMode="External"/><Relationship Id="rId4" Type="http://schemas.openxmlformats.org/officeDocument/2006/relationships/hyperlink" Target="https://portal.mpsv.cz/eures/prace/zivotopisy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rafton.sk/pre-uchadzacov/karierna-zona/zivotopis-a-motivacny-list/ako-napisat-motivacny-slash-sprievodny-list" TargetMode="External"/><Relationship Id="rId7" Type="http://schemas.openxmlformats.org/officeDocument/2006/relationships/image" Target="../media/image2.jpeg"/><Relationship Id="rId2" Type="http://schemas.openxmlformats.org/officeDocument/2006/relationships/hyperlink" Target="http://www.profesia.sk/kariera-v-kocke/motivacny-list/?gclid=CJirkd6p0M8CFVW4Gwode94LXQ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agentura-jaspis.sk/ako-napisat-motivacny-list/" TargetMode="External"/><Relationship Id="rId5" Type="http://schemas.openxmlformats.org/officeDocument/2006/relationships/hyperlink" Target="http://www.zivotopis-online.sk/tlacivo-vzor/motivacny-list/" TargetMode="External"/><Relationship Id="rId4" Type="http://schemas.openxmlformats.org/officeDocument/2006/relationships/hyperlink" Target="http://www.studentservis.sk/vzorove-dokumenty/ml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sk-SK" b="1" dirty="0" smtClean="0">
                <a:latin typeface="Times New Roman" pitchFamily="18" charset="0"/>
                <a:cs typeface="Times New Roman" pitchFamily="18" charset="0"/>
              </a:rPr>
              <a:t>KOMU HO POSIELAM?</a:t>
            </a:r>
          </a:p>
          <a:p>
            <a:pPr marL="514350" indent="-514350">
              <a:buAutoNum type="arabicPeriod"/>
            </a:pPr>
            <a:r>
              <a:rPr lang="sk-SK" b="1" dirty="0" smtClean="0">
                <a:latin typeface="Times New Roman" pitchFamily="18" charset="0"/>
                <a:cs typeface="Times New Roman" pitchFamily="18" charset="0"/>
              </a:rPr>
              <a:t>O ČO SA UCHÁDZAM ?</a:t>
            </a:r>
          </a:p>
          <a:p>
            <a:pPr marL="514350" indent="-514350">
              <a:buAutoNum type="arabicPeriod"/>
            </a:pPr>
            <a:r>
              <a:rPr lang="sk-SK" b="1" dirty="0" smtClean="0">
                <a:latin typeface="Times New Roman" pitchFamily="18" charset="0"/>
                <a:cs typeface="Times New Roman" pitchFamily="18" charset="0"/>
              </a:rPr>
              <a:t>PREZENTUJEM SEBA </a:t>
            </a:r>
            <a:r>
              <a:rPr lang="sk-SK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</a:t>
            </a:r>
            <a:endParaRPr lang="sk-SK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Ako napísať životopis a motivačný list</a:t>
            </a:r>
            <a:endParaRPr lang="sk-SK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SAIA BB\Desktop\SAIA\logá\SAIA 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39952" y="116632"/>
            <a:ext cx="1224136" cy="12241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>
                <a:latin typeface="Times New Roman" pitchFamily="18" charset="0"/>
                <a:cs typeface="Times New Roman" pitchFamily="18" charset="0"/>
              </a:rPr>
              <a:t>Aké musia byť dokumenty?</a:t>
            </a:r>
            <a:endParaRPr lang="sk-SK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sk-SK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Zrozumiteľné: jasné, stručné, jednoduché</a:t>
            </a:r>
          </a:p>
          <a:p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Prehľadné a ľahko čitateľné</a:t>
            </a:r>
          </a:p>
          <a:p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Zamerané na cieľ (získať prácu, štipendium)</a:t>
            </a:r>
          </a:p>
          <a:p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Aktuálne (k dátumu podpisu, k dátumu odoslania </a:t>
            </a:r>
            <a:r>
              <a:rPr lang="sk-SK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)</a:t>
            </a:r>
            <a:endParaRPr lang="sk-SK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Pravdivé (možnosť overenia!)</a:t>
            </a:r>
          </a:p>
          <a:p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Pravopisne správne</a:t>
            </a:r>
          </a:p>
          <a:p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Dokumenty sú mojou VIZITKOU </a:t>
            </a:r>
            <a:r>
              <a:rPr lang="sk-SK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</a:t>
            </a:r>
            <a:endParaRPr lang="sk-SK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1" name="Picture 3" descr="C:\Users\SAIA BB\Desktop\SAIA\logá\SAIA 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6336" y="404664"/>
            <a:ext cx="1184920" cy="11849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/>
            </a:r>
            <a:br>
              <a:rPr lang="sk-SK" dirty="0" smtClean="0"/>
            </a:br>
            <a:r>
              <a:rPr lang="sk-SK" sz="4400" b="1" dirty="0" smtClean="0">
                <a:latin typeface="Times New Roman" pitchFamily="18" charset="0"/>
                <a:cs typeface="Times New Roman" pitchFamily="18" charset="0"/>
              </a:rPr>
              <a:t>Ako začať?</a:t>
            </a:r>
            <a:r>
              <a:rPr lang="sk-SK" b="1" dirty="0" smtClean="0"/>
              <a:t/>
            </a:r>
            <a:br>
              <a:rPr lang="sk-SK" b="1" dirty="0" smtClean="0"/>
            </a:br>
            <a:endParaRPr lang="sk-SK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k-SK" b="1" dirty="0" smtClean="0">
                <a:latin typeface="Times New Roman" pitchFamily="18" charset="0"/>
                <a:cs typeface="Times New Roman" pitchFamily="18" charset="0"/>
              </a:rPr>
              <a:t>Prečítať si požiadavky 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(získania štipendia/grantu/brigády/práce)</a:t>
            </a:r>
          </a:p>
          <a:p>
            <a:r>
              <a:rPr lang="sk-SK" b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sk-SK" b="1" dirty="0" smtClean="0">
                <a:latin typeface="Times New Roman" pitchFamily="18" charset="0"/>
                <a:cs typeface="Times New Roman" pitchFamily="18" charset="0"/>
              </a:rPr>
              <a:t>píšte svoje silné a slabé stránky 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(pomôže to pri písaní životopisu aj motivačného listu)</a:t>
            </a:r>
          </a:p>
          <a:p>
            <a:r>
              <a:rPr lang="sk-SK" b="1" dirty="0" smtClean="0">
                <a:latin typeface="Times New Roman" pitchFamily="18" charset="0"/>
                <a:cs typeface="Times New Roman" pitchFamily="18" charset="0"/>
              </a:rPr>
              <a:t>Prečítajte si rady a odporúčania</a:t>
            </a:r>
            <a:endParaRPr lang="sk-SK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  Napr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.: </a:t>
            </a:r>
            <a:r>
              <a:rPr lang="sk-SK" dirty="0" smtClean="0">
                <a:latin typeface="Times New Roman" pitchFamily="18" charset="0"/>
                <a:cs typeface="Times New Roman" pitchFamily="18" charset="0"/>
                <a:hlinkClick r:id="rId2"/>
              </a:rPr>
              <a:t>http://www.stipendia.sk/sk/main/rady-pre-uchadzacov/#_</a:t>
            </a:r>
            <a:r>
              <a:rPr lang="sk-SK" dirty="0" smtClean="0">
                <a:latin typeface="Times New Roman" pitchFamily="18" charset="0"/>
                <a:cs typeface="Times New Roman" pitchFamily="18" charset="0"/>
                <a:hlinkClick r:id="rId2"/>
              </a:rPr>
              <a:t>zivotopis</a:t>
            </a:r>
            <a:endParaRPr lang="sk-SK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k-SK" b="1" dirty="0" smtClean="0">
                <a:latin typeface="Times New Roman" pitchFamily="18" charset="0"/>
                <a:cs typeface="Times New Roman" pitchFamily="18" charset="0"/>
              </a:rPr>
              <a:t>Pozrite si vzory na internete  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(ISTP, PROFESIA, ...)</a:t>
            </a:r>
          </a:p>
          <a:p>
            <a:r>
              <a:rPr lang="sk-SK" b="1" dirty="0" smtClean="0">
                <a:latin typeface="Times New Roman" pitchFamily="18" charset="0"/>
                <a:cs typeface="Times New Roman" pitchFamily="18" charset="0"/>
              </a:rPr>
              <a:t>Venujte písaniu  </a:t>
            </a:r>
          </a:p>
          <a:p>
            <a:pPr>
              <a:buNone/>
            </a:pPr>
            <a:r>
              <a:rPr lang="sk-SK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dostatok</a:t>
            </a:r>
            <a:r>
              <a:rPr lang="sk-SK" b="1" dirty="0" smtClean="0">
                <a:latin typeface="Times New Roman" pitchFamily="18" charset="0"/>
                <a:cs typeface="Times New Roman" pitchFamily="18" charset="0"/>
              </a:rPr>
              <a:t> času a pozornosti!!!</a:t>
            </a:r>
          </a:p>
          <a:p>
            <a:pPr>
              <a:buNone/>
            </a:pPr>
            <a:endParaRPr lang="sk-SK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sk-SK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sk-SK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C:\Users\SAIA BB\Desktop\SAIA\logá\SAIA 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2320" y="260648"/>
            <a:ext cx="1184920" cy="11849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>
                <a:latin typeface="Times New Roman" pitchFamily="18" charset="0"/>
                <a:cs typeface="Times New Roman" pitchFamily="18" charset="0"/>
              </a:rPr>
              <a:t>Čo je to životopis?</a:t>
            </a:r>
            <a:endParaRPr lang="sk-SK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b="1" dirty="0" smtClean="0">
                <a:latin typeface="Times New Roman" pitchFamily="18" charset="0"/>
                <a:cs typeface="Times New Roman" pitchFamily="18" charset="0"/>
              </a:rPr>
              <a:t>Curriculum Vitae 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= životná kariéra, beh života</a:t>
            </a:r>
          </a:p>
          <a:p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Skratka, často používaná „</a:t>
            </a:r>
            <a:r>
              <a:rPr lang="sk-SK" b="1" dirty="0" smtClean="0">
                <a:latin typeface="Times New Roman" pitchFamily="18" charset="0"/>
                <a:cs typeface="Times New Roman" pitchFamily="18" charset="0"/>
              </a:rPr>
              <a:t>CV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“</a:t>
            </a:r>
          </a:p>
          <a:p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V USA a Kanade sa možno stretnúť s názvom </a:t>
            </a:r>
            <a:r>
              <a:rPr lang="sk-SK" b="1" dirty="0" smtClean="0">
                <a:latin typeface="Times New Roman" pitchFamily="18" charset="0"/>
                <a:cs typeface="Times New Roman" pitchFamily="18" charset="0"/>
              </a:rPr>
              <a:t>„RESUMÉ“</a:t>
            </a:r>
          </a:p>
          <a:p>
            <a:r>
              <a:rPr lang="sk-SK" b="1" dirty="0" smtClean="0">
                <a:latin typeface="Times New Roman" pitchFamily="18" charset="0"/>
                <a:cs typeface="Times New Roman" pitchFamily="18" charset="0"/>
              </a:rPr>
              <a:t>Životopis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je stručný opis akademického a profesionálneho života, 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slúžiaci 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ako príloha k žiadosti (o prijatie na štúdium, prijatie do 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zamestnania  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a pod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.)</a:t>
            </a:r>
          </a:p>
          <a:p>
            <a:endParaRPr lang="sk-SK" dirty="0" smtClean="0"/>
          </a:p>
          <a:p>
            <a:endParaRPr lang="sk-SK" dirty="0"/>
          </a:p>
        </p:txBody>
      </p:sp>
      <p:pic>
        <p:nvPicPr>
          <p:cNvPr id="4" name="Picture 3" descr="C:\Users\SAIA BB\Desktop\SAIA\logá\SAIA 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6336" y="404664"/>
            <a:ext cx="1184920" cy="11849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>
                <a:latin typeface="Times New Roman" pitchFamily="18" charset="0"/>
                <a:cs typeface="Times New Roman" pitchFamily="18" charset="0"/>
              </a:rPr>
              <a:t>Čo obsahuje životopis?</a:t>
            </a:r>
            <a:endParaRPr lang="sk-SK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k-SK" b="1" dirty="0" smtClean="0">
                <a:latin typeface="Times New Roman" pitchFamily="18" charset="0"/>
                <a:cs typeface="Times New Roman" pitchFamily="18" charset="0"/>
              </a:rPr>
              <a:t>Osobné údaje: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meno, adresa, telefónne číslo, e-mail, dátum narodenia, fotografia</a:t>
            </a:r>
          </a:p>
          <a:p>
            <a:r>
              <a:rPr lang="sk-SK" b="1" dirty="0" smtClean="0">
                <a:latin typeface="Times New Roman" pitchFamily="18" charset="0"/>
                <a:cs typeface="Times New Roman" pitchFamily="18" charset="0"/>
              </a:rPr>
              <a:t>Vzdelanie:  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názov školy, adresa školy, odbor..., 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od-do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, skúška – ktorou sa vzdelanie ukončilo</a:t>
            </a:r>
          </a:p>
          <a:p>
            <a:r>
              <a:rPr lang="sk-SK" b="1" dirty="0" smtClean="0">
                <a:latin typeface="Times New Roman" pitchFamily="18" charset="0"/>
                <a:cs typeface="Times New Roman" pitchFamily="18" charset="0"/>
              </a:rPr>
              <a:t>Profesionálne skúsenosti: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pozícia, 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od-do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, názov organizácie/firmy = zamestnávateľ, popis činnosti (práca, brigáda)</a:t>
            </a:r>
          </a:p>
          <a:p>
            <a:r>
              <a:rPr lang="sk-SK" b="1" dirty="0" smtClean="0">
                <a:latin typeface="Times New Roman" pitchFamily="18" charset="0"/>
                <a:cs typeface="Times New Roman" pitchFamily="18" charset="0"/>
              </a:rPr>
              <a:t>Osobné zručnosti: 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znalosť cudzích jazykov, vodičský preukaz, znalosť počítačových programov, rôzne certifikáty, dobrovoľnícke aktivity</a:t>
            </a:r>
          </a:p>
          <a:p>
            <a:r>
              <a:rPr lang="sk-SK" b="1" dirty="0" smtClean="0">
                <a:latin typeface="Times New Roman" pitchFamily="18" charset="0"/>
                <a:cs typeface="Times New Roman" pitchFamily="18" charset="0"/>
              </a:rPr>
              <a:t>Záujmy: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napr. knihy, šport, cestovanie, fotografovanie...</a:t>
            </a:r>
          </a:p>
          <a:p>
            <a:r>
              <a:rPr lang="sk-SK" b="1" dirty="0" smtClean="0">
                <a:latin typeface="Times New Roman" pitchFamily="18" charset="0"/>
                <a:cs typeface="Times New Roman" pitchFamily="18" charset="0"/>
              </a:rPr>
              <a:t>Odporúčania: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kto môže a je ochotný poskytnúť kladné referencie</a:t>
            </a:r>
          </a:p>
          <a:p>
            <a:r>
              <a:rPr lang="sk-SK" b="1" dirty="0" smtClean="0">
                <a:latin typeface="Times New Roman" pitchFamily="18" charset="0"/>
                <a:cs typeface="Times New Roman" pitchFamily="18" charset="0"/>
              </a:rPr>
              <a:t>Dátum, podpis</a:t>
            </a:r>
            <a:endParaRPr lang="sk-SK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C:\Users\SAIA BB\Desktop\SAIA\logá\SAIA 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6336" y="332656"/>
            <a:ext cx="1184920" cy="11849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>
                <a:latin typeface="Times New Roman" pitchFamily="18" charset="0"/>
                <a:cs typeface="Times New Roman" pitchFamily="18" charset="0"/>
              </a:rPr>
              <a:t>Čo obsahuje motivačný list?</a:t>
            </a:r>
            <a:endParaRPr lang="sk-SK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sz="2800" b="1" dirty="0" smtClean="0">
                <a:latin typeface="Times New Roman" pitchFamily="18" charset="0"/>
                <a:cs typeface="Times New Roman" pitchFamily="18" charset="0"/>
              </a:rPr>
              <a:t>Osobné údaje: </a:t>
            </a:r>
            <a:r>
              <a:rPr lang="sk-SK" sz="2800" dirty="0" smtClean="0">
                <a:latin typeface="Times New Roman" pitchFamily="18" charset="0"/>
                <a:cs typeface="Times New Roman" pitchFamily="18" charset="0"/>
              </a:rPr>
              <a:t>Meno, adresa, kontakt</a:t>
            </a:r>
          </a:p>
          <a:p>
            <a:r>
              <a:rPr lang="sk-SK" sz="2800" b="1" dirty="0" smtClean="0">
                <a:latin typeface="Times New Roman" pitchFamily="18" charset="0"/>
                <a:cs typeface="Times New Roman" pitchFamily="18" charset="0"/>
              </a:rPr>
              <a:t>Odkiaľ mám informácie </a:t>
            </a:r>
            <a:r>
              <a:rPr lang="sk-SK" sz="2800" dirty="0" smtClean="0">
                <a:latin typeface="Times New Roman" pitchFamily="18" charset="0"/>
                <a:cs typeface="Times New Roman" pitchFamily="18" charset="0"/>
              </a:rPr>
              <a:t>o ponuke</a:t>
            </a:r>
          </a:p>
          <a:p>
            <a:r>
              <a:rPr lang="sk-SK" sz="2800" b="1" dirty="0" smtClean="0">
                <a:latin typeface="Times New Roman" pitchFamily="18" charset="0"/>
                <a:cs typeface="Times New Roman" pitchFamily="18" charset="0"/>
              </a:rPr>
              <a:t>Prečo ma ponuka zaujala</a:t>
            </a:r>
          </a:p>
          <a:p>
            <a:r>
              <a:rPr lang="sk-SK" sz="2800" b="1" dirty="0" smtClean="0">
                <a:latin typeface="Times New Roman" pitchFamily="18" charset="0"/>
                <a:cs typeface="Times New Roman" pitchFamily="18" charset="0"/>
              </a:rPr>
              <a:t>Prečo som ja ten najlepší kandidát?</a:t>
            </a:r>
            <a:endParaRPr lang="sk-SK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sk-SK" sz="2800" dirty="0" smtClean="0">
                <a:latin typeface="Times New Roman" pitchFamily="18" charset="0"/>
                <a:cs typeface="Times New Roman" pitchFamily="18" charset="0"/>
              </a:rPr>
              <a:t>Vzdelanie, skúsenosť, prax, silné stránky, jazykové schopnosti...</a:t>
            </a:r>
          </a:p>
          <a:p>
            <a:pPr lvl="1"/>
            <a:r>
              <a:rPr lang="sk-SK" sz="2800" dirty="0" smtClean="0">
                <a:latin typeface="Times New Roman" pitchFamily="18" charset="0"/>
                <a:cs typeface="Times New Roman" pitchFamily="18" charset="0"/>
              </a:rPr>
              <a:t>Dôvody, osobný prínos, motivácia, perspektíva </a:t>
            </a:r>
          </a:p>
          <a:p>
            <a:r>
              <a:rPr lang="sk-SK" sz="2800" b="1" dirty="0" smtClean="0">
                <a:latin typeface="Times New Roman" pitchFamily="18" charset="0"/>
                <a:cs typeface="Times New Roman" pitchFamily="18" charset="0"/>
              </a:rPr>
              <a:t>Záver v motivačnom duchu</a:t>
            </a:r>
          </a:p>
          <a:p>
            <a:r>
              <a:rPr lang="sk-SK" sz="2800" b="1" dirty="0" smtClean="0">
                <a:latin typeface="Times New Roman" pitchFamily="18" charset="0"/>
                <a:cs typeface="Times New Roman" pitchFamily="18" charset="0"/>
              </a:rPr>
              <a:t>Dátum, podpis</a:t>
            </a:r>
          </a:p>
          <a:p>
            <a:endParaRPr lang="sk-SK" dirty="0"/>
          </a:p>
        </p:txBody>
      </p:sp>
      <p:pic>
        <p:nvPicPr>
          <p:cNvPr id="4" name="Picture 3" descr="C:\Users\SAIA BB\Desktop\SAIA\logá\SAIA 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6336" y="188640"/>
            <a:ext cx="1184920" cy="11849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Na záver</a:t>
            </a:r>
            <a:endParaRPr lang="sk-SK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endParaRPr lang="sk-SK" dirty="0" smtClean="0"/>
          </a:p>
          <a:p>
            <a:r>
              <a:rPr lang="sk-SK" dirty="0" smtClean="0"/>
              <a:t>Prečítaj si dokumenty po napísaní (sústreď sa najprv na vzhľad, potom na gramatickú správnosť, potom na obsah a pravdivosť informácií.</a:t>
            </a:r>
          </a:p>
          <a:p>
            <a:r>
              <a:rPr lang="sk-SK" dirty="0" smtClean="0"/>
              <a:t>Potom si ešte raz prečítaj požiadavky. Splnil/a si ich podľa Tvojho názoru?</a:t>
            </a:r>
            <a:endParaRPr lang="sk-SK" dirty="0" smtClean="0"/>
          </a:p>
          <a:p>
            <a:r>
              <a:rPr lang="sk-SK" dirty="0" smtClean="0"/>
              <a:t>Popros  2-3 kamarátov alebo niekoho známeho, aby si prečítal požiadavky (štipendia, grantu, pracovnej ponuky) a potom aby si prečítal napísaný životopis a motivačný list.</a:t>
            </a:r>
          </a:p>
          <a:p>
            <a:r>
              <a:rPr lang="sk-SK" dirty="0" smtClean="0"/>
              <a:t>Prijali by Ťa? Udelili by Ti na základe toho štipendium / grant? Ak áno, stačí ich odoslať a čakať ...</a:t>
            </a:r>
          </a:p>
          <a:p>
            <a:r>
              <a:rPr lang="sk-SK" dirty="0" smtClean="0"/>
              <a:t>Aj v prípade </a:t>
            </a:r>
            <a:r>
              <a:rPr lang="sk-SK" dirty="0" err="1" smtClean="0"/>
              <a:t>zamiuetnutia</a:t>
            </a:r>
            <a:r>
              <a:rPr lang="sk-SK" dirty="0" smtClean="0"/>
              <a:t> si treba pýtať spätnú väzbu. Pomôže pri ďalšej agende. </a:t>
            </a:r>
          </a:p>
          <a:p>
            <a:endParaRPr lang="sk-SK" dirty="0" smtClean="0"/>
          </a:p>
          <a:p>
            <a:endParaRPr lang="sk-SK" dirty="0"/>
          </a:p>
        </p:txBody>
      </p:sp>
      <p:pic>
        <p:nvPicPr>
          <p:cNvPr id="4" name="Picture 3" descr="C:\Users\SAIA BB\Desktop\SAIA\logá\SAIA 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6336" y="332656"/>
            <a:ext cx="1184920" cy="11849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Zaujímavé linky - životopis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 smtClean="0">
                <a:hlinkClick r:id="rId2"/>
              </a:rPr>
              <a:t>https://europass.cedefop.europa.eu/sk/documents/curriculum-vitae</a:t>
            </a:r>
          </a:p>
          <a:p>
            <a:r>
              <a:rPr lang="sk-SK" dirty="0" smtClean="0">
                <a:hlinkClick r:id="rId2"/>
              </a:rPr>
              <a:t>http</a:t>
            </a:r>
            <a:r>
              <a:rPr lang="sk-SK" dirty="0" smtClean="0">
                <a:hlinkClick r:id="rId2"/>
              </a:rPr>
              <a:t>://www.profesia.sk/napisat-zivotopis/</a:t>
            </a:r>
          </a:p>
          <a:p>
            <a:r>
              <a:rPr lang="sk-SK" dirty="0" smtClean="0">
                <a:hlinkClick r:id="rId2"/>
              </a:rPr>
              <a:t>https</a:t>
            </a:r>
            <a:r>
              <a:rPr lang="sk-SK" dirty="0" smtClean="0">
                <a:hlinkClick r:id="rId2"/>
              </a:rPr>
              <a:t>://</a:t>
            </a:r>
            <a:r>
              <a:rPr lang="sk-SK" dirty="0" smtClean="0">
                <a:hlinkClick r:id="rId2"/>
              </a:rPr>
              <a:t>www.istp.sk/europsky-zivotopis?gclid=CPSVk9Kb0M8CFcEp0woddy8Fjw</a:t>
            </a:r>
            <a:endParaRPr lang="sk-SK" dirty="0" smtClean="0"/>
          </a:p>
          <a:p>
            <a:r>
              <a:rPr lang="sk-SK" dirty="0" smtClean="0">
                <a:hlinkClick r:id="rId3"/>
              </a:rPr>
              <a:t>http://www.zivotopis-online.sk</a:t>
            </a:r>
            <a:r>
              <a:rPr lang="sk-SK" dirty="0" smtClean="0">
                <a:hlinkClick r:id="rId3"/>
              </a:rPr>
              <a:t>/</a:t>
            </a:r>
            <a:endParaRPr lang="sk-SK" dirty="0" smtClean="0"/>
          </a:p>
          <a:p>
            <a:r>
              <a:rPr lang="sk-SK" dirty="0" smtClean="0">
                <a:hlinkClick r:id="rId4"/>
              </a:rPr>
              <a:t>https://</a:t>
            </a:r>
            <a:r>
              <a:rPr lang="sk-SK" dirty="0" smtClean="0">
                <a:hlinkClick r:id="rId4"/>
              </a:rPr>
              <a:t>portal.mpsv.cz/eures/prace/zivotopisy</a:t>
            </a:r>
            <a:endParaRPr lang="sk-SK" dirty="0" smtClean="0"/>
          </a:p>
          <a:p>
            <a:r>
              <a:rPr lang="sk-SK" dirty="0" smtClean="0">
                <a:hlinkClick r:id="rId5"/>
              </a:rPr>
              <a:t>http://www.studentservis.sk/vzorove-dokumenty/zivotopis</a:t>
            </a:r>
            <a:r>
              <a:rPr lang="sk-SK" dirty="0" smtClean="0">
                <a:hlinkClick r:id="rId5"/>
              </a:rPr>
              <a:t>/</a:t>
            </a:r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/>
          </a:p>
        </p:txBody>
      </p:sp>
      <p:pic>
        <p:nvPicPr>
          <p:cNvPr id="4" name="Picture 3" descr="C:\Users\SAIA BB\Desktop\SAIA\logá\SAIA LOGO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596336" y="332656"/>
            <a:ext cx="1184920" cy="11849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Zaujímavé linky – motivačný list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 smtClean="0">
                <a:hlinkClick r:id="rId2"/>
              </a:rPr>
              <a:t>http://www.profesia.sk/kariera-v-kocke/motivacny-list/?</a:t>
            </a:r>
            <a:r>
              <a:rPr lang="sk-SK" dirty="0" smtClean="0">
                <a:hlinkClick r:id="rId2"/>
              </a:rPr>
              <a:t>gclid=CJirkd6p0M8CFVW4Gwode94LXQ</a:t>
            </a:r>
            <a:endParaRPr lang="sk-SK" dirty="0" smtClean="0"/>
          </a:p>
          <a:p>
            <a:r>
              <a:rPr lang="sk-SK" dirty="0" smtClean="0">
                <a:hlinkClick r:id="rId3"/>
              </a:rPr>
              <a:t>https://</a:t>
            </a:r>
            <a:r>
              <a:rPr lang="sk-SK" dirty="0" smtClean="0">
                <a:hlinkClick r:id="rId3"/>
              </a:rPr>
              <a:t>www.grafton.sk/pre-uchadzacov/karierna-zona/zivotopis-a-motivacny-list/ako-napisat-motivacny-slash-sprievodny-list</a:t>
            </a:r>
            <a:endParaRPr lang="sk-SK" dirty="0" smtClean="0"/>
          </a:p>
          <a:p>
            <a:r>
              <a:rPr lang="sk-SK" dirty="0" smtClean="0">
                <a:hlinkClick r:id="rId4"/>
              </a:rPr>
              <a:t>http://www.studentservis.sk/vzorove-dokumenty/ml</a:t>
            </a:r>
            <a:r>
              <a:rPr lang="sk-SK" dirty="0" smtClean="0">
                <a:hlinkClick r:id="rId4"/>
              </a:rPr>
              <a:t>/</a:t>
            </a:r>
            <a:r>
              <a:rPr lang="sk-SK" dirty="0" smtClean="0"/>
              <a:t> </a:t>
            </a:r>
            <a:endParaRPr lang="sk-SK" dirty="0" smtClean="0"/>
          </a:p>
          <a:p>
            <a:r>
              <a:rPr lang="sk-SK" dirty="0" smtClean="0">
                <a:hlinkClick r:id="rId5"/>
              </a:rPr>
              <a:t>http</a:t>
            </a:r>
            <a:r>
              <a:rPr lang="sk-SK" dirty="0" smtClean="0">
                <a:hlinkClick r:id="rId5"/>
              </a:rPr>
              <a:t>://www.zivotopis-online.sk/tlacivo-vzor/motivacny-list</a:t>
            </a:r>
            <a:r>
              <a:rPr lang="sk-SK" dirty="0" smtClean="0">
                <a:hlinkClick r:id="rId5"/>
              </a:rPr>
              <a:t>/</a:t>
            </a:r>
            <a:r>
              <a:rPr lang="sk-SK" dirty="0" smtClean="0"/>
              <a:t> </a:t>
            </a:r>
          </a:p>
          <a:p>
            <a:r>
              <a:rPr lang="sk-SK" dirty="0" smtClean="0">
                <a:hlinkClick r:id="rId6"/>
              </a:rPr>
              <a:t>http://www.agentura-jaspis.sk/ako-napisat-motivacny-list</a:t>
            </a:r>
            <a:r>
              <a:rPr lang="sk-SK" dirty="0" smtClean="0">
                <a:hlinkClick r:id="rId6"/>
              </a:rPr>
              <a:t>/</a:t>
            </a:r>
            <a:r>
              <a:rPr lang="sk-SK" dirty="0" smtClean="0"/>
              <a:t> </a:t>
            </a:r>
          </a:p>
          <a:p>
            <a:endParaRPr lang="sk-SK" dirty="0"/>
          </a:p>
        </p:txBody>
      </p:sp>
      <p:pic>
        <p:nvPicPr>
          <p:cNvPr id="4" name="Picture 3" descr="C:\Users\SAIA BB\Desktop\SAIA\logá\SAIA LOGO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740352" y="5589240"/>
            <a:ext cx="1184920" cy="11849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94</TotalTime>
  <Words>474</Words>
  <Application>Microsoft Office PowerPoint</Application>
  <PresentationFormat>On-screen Show (4:3)</PresentationFormat>
  <Paragraphs>67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Equity</vt:lpstr>
      <vt:lpstr>Ako napísať životopis a motivačný list</vt:lpstr>
      <vt:lpstr>Aké musia byť dokumenty?</vt:lpstr>
      <vt:lpstr>     Ako začať? </vt:lpstr>
      <vt:lpstr>Čo je to životopis?</vt:lpstr>
      <vt:lpstr>Čo obsahuje životopis?</vt:lpstr>
      <vt:lpstr>Čo obsahuje motivačný list?</vt:lpstr>
      <vt:lpstr>Na záver</vt:lpstr>
      <vt:lpstr>Zaujímavé linky - životopis</vt:lpstr>
      <vt:lpstr>Zaujímavé linky – motivačný list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Ako napísať životopis a motivačný list</dc:title>
  <dc:creator>SAIA BB</dc:creator>
  <cp:lastModifiedBy>SAIA BB</cp:lastModifiedBy>
  <cp:revision>12</cp:revision>
  <dcterms:created xsi:type="dcterms:W3CDTF">2016-10-10T12:03:08Z</dcterms:created>
  <dcterms:modified xsi:type="dcterms:W3CDTF">2016-10-10T13:38:07Z</dcterms:modified>
</cp:coreProperties>
</file>