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59" r:id="rId26"/>
    <p:sldId id="260" r:id="rId27"/>
    <p:sldId id="263" r:id="rId28"/>
    <p:sldId id="261" r:id="rId29"/>
    <p:sldId id="262" r:id="rId30"/>
    <p:sldId id="264" r:id="rId31"/>
    <p:sldId id="265" r:id="rId32"/>
    <p:sldId id="266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2B98-63CC-4B33-8DC7-97D3F252ECF3}" type="datetimeFigureOut">
              <a:rPr lang="sk-SK" smtClean="0"/>
              <a:pPr/>
              <a:t>6. 10. 2016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67CE-EB07-44CD-804A-073FB395372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ms2.umb.sk/course/view.php?id=9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bb.eu/" TargetMode="External"/><Relationship Id="rId2" Type="http://schemas.openxmlformats.org/officeDocument/2006/relationships/hyperlink" Target="http://www.library.umb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jedalen.umb.sk/webkred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%C5%A0tudentsk%C3%BD-geografick%C3%BD-spolok-Mateja-Bela-1659165007681855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v.umb.sk/katedry/katedra-geografie-a-geologi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sk-SK" dirty="0" smtClean="0"/>
              <a:t>Študenti študentom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Študentský geografický spolok Mateja Bela v Banskej Bystrici</a:t>
            </a:r>
            <a:endParaRPr lang="sk-SK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ok 6" descr="logo-katedr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3501008"/>
            <a:ext cx="3347864" cy="2767657"/>
          </a:xfrm>
          <a:prstGeom prst="rect">
            <a:avLst/>
          </a:prstGeom>
        </p:spPr>
      </p:pic>
      <p:pic>
        <p:nvPicPr>
          <p:cNvPr id="10" name="Obrázok 9" descr="Logo konečné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717032"/>
            <a:ext cx="2364034" cy="234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29600" cy="4406265"/>
          </a:xfrm>
        </p:spPr>
      </p:pic>
      <p:sp>
        <p:nvSpPr>
          <p:cNvPr id="5" name="BlokTextu 4"/>
          <p:cNvSpPr txBox="1"/>
          <p:nvPr/>
        </p:nvSpPr>
        <p:spPr>
          <a:xfrm>
            <a:off x="2123728" y="5229200"/>
            <a:ext cx="587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pre zápis kreditov zvoľte možnosť „Zápis predmetov, kredity“</a:t>
            </a:r>
          </a:p>
          <a:p>
            <a:pPr algn="ctr"/>
            <a:r>
              <a:rPr lang="sk-SK" dirty="0" smtClean="0"/>
              <a:t>pod ikonou bežca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29600" cy="42776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29600" cy="426053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29600" cy="426053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980728"/>
            <a:ext cx="542391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904656" cy="4977809"/>
          </a:xfrm>
        </p:spPr>
      </p:pic>
      <p:sp>
        <p:nvSpPr>
          <p:cNvPr id="5" name="BlokTextu 4"/>
          <p:cNvSpPr txBox="1"/>
          <p:nvPr/>
        </p:nvSpPr>
        <p:spPr>
          <a:xfrm>
            <a:off x="1259632" y="5445224"/>
            <a:ext cx="7076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ak máte pochybnosti, skontrolujte informačný list predmetu</a:t>
            </a:r>
          </a:p>
          <a:p>
            <a:pPr algn="ctr"/>
            <a:r>
              <a:rPr lang="sk-SK" dirty="0" smtClean="0"/>
              <a:t>ak si naďalej nie ste istý, nasledujúci krok v žiadnom prípade NEROBTE!!!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24744"/>
            <a:ext cx="533442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4243388"/>
          </a:xfrm>
        </p:spPr>
      </p:pic>
      <p:sp>
        <p:nvSpPr>
          <p:cNvPr id="5" name="BlokTextu 4"/>
          <p:cNvSpPr txBox="1"/>
          <p:nvPr/>
        </p:nvSpPr>
        <p:spPr>
          <a:xfrm>
            <a:off x="755576" y="5301208"/>
            <a:ext cx="771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 máte možnosť skontrolovať počet kreditov, ktoré ste si zapísali v danom ak. roku</a:t>
            </a:r>
          </a:p>
          <a:p>
            <a:pPr algn="ctr"/>
            <a:r>
              <a:rPr lang="sk-SK" dirty="0" smtClean="0"/>
              <a:t>a koľko ste ich získali </a:t>
            </a:r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414051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29600" cy="4251960"/>
          </a:xfrm>
        </p:spPr>
      </p:pic>
      <p:sp>
        <p:nvSpPr>
          <p:cNvPr id="5" name="BlokTextu 4"/>
          <p:cNvSpPr txBox="1"/>
          <p:nvPr/>
        </p:nvSpPr>
        <p:spPr>
          <a:xfrm>
            <a:off x="971600" y="5085184"/>
            <a:ext cx="739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môžete tiež skontrolovať, koľko kreditov ste získali za celé doterajšie štúdium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07704" y="1700808"/>
            <a:ext cx="6779096" cy="4525963"/>
          </a:xfrm>
        </p:spPr>
        <p:txBody>
          <a:bodyPr/>
          <a:lstStyle/>
          <a:p>
            <a:r>
              <a:rPr lang="sk-SK" dirty="0" smtClean="0"/>
              <a:t>Práca s </a:t>
            </a:r>
            <a:r>
              <a:rPr lang="sk-SK" dirty="0" err="1" smtClean="0"/>
              <a:t>AIS-om</a:t>
            </a:r>
            <a:endParaRPr lang="sk-SK" dirty="0" smtClean="0"/>
          </a:p>
          <a:p>
            <a:r>
              <a:rPr lang="sk-SK" dirty="0" smtClean="0"/>
              <a:t>Študentský mail</a:t>
            </a:r>
          </a:p>
          <a:p>
            <a:r>
              <a:rPr lang="sk-SK" dirty="0" smtClean="0"/>
              <a:t>Knižnica</a:t>
            </a:r>
          </a:p>
          <a:p>
            <a:r>
              <a:rPr lang="sk-SK" dirty="0" smtClean="0"/>
              <a:t>Jedáleň</a:t>
            </a:r>
          </a:p>
          <a:p>
            <a:r>
              <a:rPr lang="sk-SK" dirty="0" smtClean="0"/>
              <a:t>Kontakty a pomoc</a:t>
            </a:r>
          </a:p>
          <a:p>
            <a:r>
              <a:rPr lang="sk-SK" dirty="0" smtClean="0"/>
              <a:t>Niečo na záver</a:t>
            </a:r>
            <a:endParaRPr lang="sk-SK" dirty="0"/>
          </a:p>
        </p:txBody>
      </p:sp>
      <p:pic>
        <p:nvPicPr>
          <p:cNvPr id="8" name="Obrázok 7" descr="obsah-web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861048"/>
            <a:ext cx="2429491" cy="273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Prihlasovanie na skúšky</a:t>
            </a:r>
            <a:endParaRPr lang="sk-SK" dirty="0"/>
          </a:p>
        </p:txBody>
      </p:sp>
      <p:pic>
        <p:nvPicPr>
          <p:cNvPr id="4" name="Zástupný symbol obsahu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5792"/>
            <a:ext cx="8229600" cy="393477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Kontrola hodnotenia</a:t>
            </a:r>
            <a:endParaRPr lang="sk-SK" dirty="0"/>
          </a:p>
        </p:txBody>
      </p:sp>
      <p:pic>
        <p:nvPicPr>
          <p:cNvPr id="4" name="Zástupný symbol obsahu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81415" cy="2767201"/>
          </a:xfrm>
        </p:spPr>
      </p:pic>
      <p:sp>
        <p:nvSpPr>
          <p:cNvPr id="5" name="BlokTextu 4"/>
          <p:cNvSpPr txBox="1"/>
          <p:nvPr/>
        </p:nvSpPr>
        <p:spPr>
          <a:xfrm>
            <a:off x="395536" y="4653136"/>
            <a:ext cx="8426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 základnej ponuke zvoľte možnosť „Evidencia štúdia“, ďalej „Štúdium, zápisné listy atď.“</a:t>
            </a:r>
          </a:p>
          <a:p>
            <a:pPr algn="ctr"/>
            <a:r>
              <a:rPr lang="sk-SK" dirty="0" smtClean="0"/>
              <a:t>pod spodnou ikonou bežca nájdete možnosť „Hodnotenia, priemery“</a:t>
            </a:r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Zmena hesla</a:t>
            </a:r>
            <a:endParaRPr lang="sk-SK" dirty="0"/>
          </a:p>
        </p:txBody>
      </p:sp>
      <p:pic>
        <p:nvPicPr>
          <p:cNvPr id="4" name="Zástupný symbol obsahu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61502"/>
            <a:ext cx="8229600" cy="400335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229600" cy="414051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29600" cy="412337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accent2">
                    <a:lumMod val="75000"/>
                  </a:schemeClr>
                </a:solidFill>
              </a:rPr>
              <a:t>Odporúčaný študijný plán </a:t>
            </a:r>
            <a:endParaRPr lang="sk-SK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SPRIEVODCA ŠTÚDIOM – vytlačiť!</a:t>
            </a:r>
          </a:p>
          <a:p>
            <a:r>
              <a:rPr lang="sk-SK" dirty="0" smtClean="0"/>
              <a:t>Podmienky:</a:t>
            </a:r>
          </a:p>
          <a:p>
            <a:pPr lvl="1"/>
            <a:r>
              <a:rPr lang="sk-SK" dirty="0" smtClean="0"/>
              <a:t>180 kreditov</a:t>
            </a:r>
          </a:p>
          <a:p>
            <a:pPr lvl="1"/>
            <a:r>
              <a:rPr lang="sk-SK" dirty="0" smtClean="0"/>
              <a:t>Povinné (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sk-SK" dirty="0" smtClean="0"/>
              <a:t>) predmety –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všetky</a:t>
            </a:r>
          </a:p>
          <a:p>
            <a:pPr lvl="1"/>
            <a:r>
              <a:rPr lang="sk-SK" dirty="0" smtClean="0"/>
              <a:t>Povinne voliteľné (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PV</a:t>
            </a:r>
            <a:r>
              <a:rPr lang="sk-SK" dirty="0" smtClean="0"/>
              <a:t>) predmety –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</a:p>
          <a:p>
            <a:pPr lvl="2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sk-SK" dirty="0" smtClean="0"/>
              <a:t> +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sk-SK" dirty="0" smtClean="0"/>
              <a:t> z oboch aprobácii</a:t>
            </a:r>
          </a:p>
          <a:p>
            <a:pPr lvl="2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sk-SK" dirty="0" smtClean="0"/>
              <a:t> zo spoločného základu</a:t>
            </a:r>
          </a:p>
          <a:p>
            <a:pPr lvl="1"/>
            <a:r>
              <a:rPr lang="sk-SK" dirty="0" smtClean="0"/>
              <a:t>Voliteľné predmety (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sk-SK" dirty="0" smtClean="0"/>
              <a:t>) podľa potreby	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AIS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skratka predmetu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KGGKE FPV/2d-</a:t>
            </a:r>
            <a:r>
              <a:rPr lang="sk-SK" u="sng" dirty="0" smtClean="0">
                <a:solidFill>
                  <a:schemeClr val="accent2">
                    <a:lumMod val="75000"/>
                  </a:schemeClr>
                </a:solidFill>
              </a:rPr>
              <a:t>uge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-102/15</a:t>
            </a:r>
          </a:p>
          <a:p>
            <a:r>
              <a:rPr lang="sk-SK" dirty="0" smtClean="0"/>
              <a:t>prehľad kreditov</a:t>
            </a:r>
          </a:p>
          <a:p>
            <a:r>
              <a:rPr lang="sk-SK" dirty="0" smtClean="0"/>
              <a:t>záverečné práce a štátne skúšky</a:t>
            </a:r>
          </a:p>
          <a:p>
            <a:r>
              <a:rPr lang="sk-SK" dirty="0" smtClean="0"/>
              <a:t>ubytovanie</a:t>
            </a:r>
          </a:p>
          <a:p>
            <a:pPr lvl="1"/>
            <a:r>
              <a:rPr lang="sk-SK" dirty="0" smtClean="0"/>
              <a:t>vzdialenosť, prospech</a:t>
            </a:r>
          </a:p>
          <a:p>
            <a:pPr lvl="1"/>
            <a:r>
              <a:rPr lang="sk-SK" dirty="0" smtClean="0"/>
              <a:t>darovanie krvi, parlament</a:t>
            </a:r>
          </a:p>
          <a:p>
            <a:r>
              <a:rPr lang="sk-SK" dirty="0" smtClean="0"/>
              <a:t>správa používateľov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Študentský email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x.mrkvička@studenti.umb.sk</a:t>
            </a:r>
            <a:endParaRPr lang="sk-SK" dirty="0" smtClean="0"/>
          </a:p>
          <a:p>
            <a:r>
              <a:rPr lang="sk-SK" dirty="0" smtClean="0"/>
              <a:t>x.mrkvička2@studenti.umb.sk</a:t>
            </a:r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https://lms2.umb.sk/course/view.php?id=94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Knižnica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Referát absenčných výpožičiek</a:t>
            </a:r>
          </a:p>
          <a:p>
            <a:pPr lvl="1"/>
            <a:r>
              <a:rPr lang="sk-SK" dirty="0" smtClean="0">
                <a:hlinkClick r:id="rId2"/>
              </a:rPr>
              <a:t>http://www.library.umb.sk/</a:t>
            </a:r>
            <a:endParaRPr lang="sk-SK" dirty="0" smtClean="0"/>
          </a:p>
          <a:p>
            <a:r>
              <a:rPr lang="sk-SK" dirty="0" smtClean="0"/>
              <a:t>katedrové knižnice</a:t>
            </a:r>
          </a:p>
          <a:p>
            <a:r>
              <a:rPr lang="sk-SK" dirty="0" smtClean="0"/>
              <a:t>univerzálna študovňa</a:t>
            </a:r>
          </a:p>
          <a:p>
            <a:r>
              <a:rPr lang="sk-SK" dirty="0" smtClean="0"/>
              <a:t>Štátna vedecká knižnica</a:t>
            </a:r>
          </a:p>
          <a:p>
            <a:pPr lvl="1"/>
            <a:r>
              <a:rPr lang="sk-SK" dirty="0" smtClean="0">
                <a:hlinkClick r:id="rId3"/>
              </a:rPr>
              <a:t>http://www.svkbb.eu/</a:t>
            </a:r>
            <a:endParaRPr lang="sk-SK" dirty="0" smtClean="0"/>
          </a:p>
        </p:txBody>
      </p:sp>
      <p:pic>
        <p:nvPicPr>
          <p:cNvPr id="4" name="Obrázok 3" descr="headerPrintLogo_s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4070" y="5229200"/>
            <a:ext cx="3505178" cy="1104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Jedáleň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ISIC</a:t>
            </a:r>
          </a:p>
          <a:p>
            <a:r>
              <a:rPr lang="sk-SK" dirty="0" smtClean="0">
                <a:hlinkClick r:id="rId2"/>
              </a:rPr>
              <a:t>https://www.jedalen.umb.sk/webkredit/</a:t>
            </a:r>
            <a:endParaRPr lang="sk-SK" dirty="0" smtClean="0"/>
          </a:p>
        </p:txBody>
      </p:sp>
      <p:pic>
        <p:nvPicPr>
          <p:cNvPr id="4" name="Obrázok 3" descr="Food-art-creation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6FB"/>
              </a:clrFrom>
              <a:clrTo>
                <a:srgbClr val="F5F6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149080"/>
            <a:ext cx="2975992" cy="2380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accent2">
                    <a:lumMod val="75000"/>
                  </a:schemeClr>
                </a:solidFill>
              </a:rPr>
              <a:t>AIS</a:t>
            </a:r>
            <a:endParaRPr lang="sk-SK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univerzálne zobrazenie</a:t>
            </a:r>
          </a:p>
          <a:p>
            <a:r>
              <a:rPr lang="sk-SK" dirty="0" smtClean="0"/>
              <a:t>evidencia štúdia</a:t>
            </a:r>
          </a:p>
          <a:p>
            <a:pPr lvl="1"/>
            <a:r>
              <a:rPr lang="sk-SK" dirty="0" smtClean="0"/>
              <a:t>štúdium a zápisné listy</a:t>
            </a:r>
          </a:p>
          <a:p>
            <a:pPr lvl="1"/>
            <a:r>
              <a:rPr lang="sk-SK" dirty="0" smtClean="0"/>
              <a:t>tvorba zápisných listov</a:t>
            </a:r>
          </a:p>
          <a:p>
            <a:pPr lvl="1"/>
            <a:r>
              <a:rPr lang="sk-SK" dirty="0" smtClean="0"/>
              <a:t>zápis predmetov a kreditov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4" name="Obrázok 3" descr="AI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5075153"/>
            <a:ext cx="4879718" cy="178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Kontakty a pomoc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Študijní poradcovia</a:t>
            </a:r>
          </a:p>
          <a:p>
            <a:pPr lvl="1"/>
            <a:r>
              <a:rPr lang="sk-SK" dirty="0" smtClean="0"/>
              <a:t>učiteľské kombinácie: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Mgr. </a:t>
            </a:r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</a:rPr>
              <a:t>Pouš,PhD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sk-SK" dirty="0" err="1" smtClean="0"/>
              <a:t>richard.pous@umb.sk</a:t>
            </a:r>
            <a:endParaRPr lang="sk-SK" dirty="0" smtClean="0"/>
          </a:p>
          <a:p>
            <a:pPr lvl="1"/>
            <a:r>
              <a:rPr lang="sk-SK" dirty="0" smtClean="0"/>
              <a:t>neučiteľské kombinácie: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PaedDr. Gregorová, PhD.</a:t>
            </a:r>
          </a:p>
          <a:p>
            <a:pPr lvl="2"/>
            <a:r>
              <a:rPr lang="sk-SK" dirty="0" err="1" smtClean="0"/>
              <a:t>bohuslava.gregorova@umb.sk</a:t>
            </a:r>
            <a:endParaRPr lang="sk-SK" dirty="0" smtClean="0"/>
          </a:p>
          <a:p>
            <a:r>
              <a:rPr lang="sk-SK" dirty="0" smtClean="0"/>
              <a:t>Študentský geografický spolok Mateja Bela</a:t>
            </a:r>
          </a:p>
          <a:p>
            <a:pPr lvl="1"/>
            <a:r>
              <a:rPr lang="sk-SK" dirty="0" err="1" smtClean="0"/>
              <a:t>sgsmb@umb.sk</a:t>
            </a:r>
            <a:endParaRPr lang="sk-SK" dirty="0" smtClean="0"/>
          </a:p>
          <a:p>
            <a:pPr lvl="1"/>
            <a:r>
              <a:rPr lang="sk-SK" dirty="0" err="1" smtClean="0">
                <a:hlinkClick r:id="rId2"/>
              </a:rPr>
              <a:t>facebook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 descr="link to u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581128"/>
            <a:ext cx="2471564" cy="196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Niečo na záver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stránka </a:t>
            </a:r>
            <a:r>
              <a:rPr lang="sk-SK" dirty="0" smtClean="0">
                <a:hlinkClick r:id="rId2"/>
              </a:rPr>
              <a:t>katedry</a:t>
            </a:r>
            <a:endParaRPr lang="sk-SK" dirty="0" smtClean="0"/>
          </a:p>
          <a:p>
            <a:r>
              <a:rPr lang="sk-SK" dirty="0" smtClean="0"/>
              <a:t>rektor: doc. Ing. Vladimír </a:t>
            </a:r>
            <a:r>
              <a:rPr lang="sk-SK" dirty="0" err="1" smtClean="0"/>
              <a:t>Hiadlovský</a:t>
            </a:r>
            <a:r>
              <a:rPr lang="sk-SK" dirty="0" smtClean="0"/>
              <a:t>, PhD.</a:t>
            </a:r>
          </a:p>
          <a:p>
            <a:r>
              <a:rPr lang="sk-SK" dirty="0" smtClean="0"/>
              <a:t>dekanka: doc. RNDr. Jarmila Kmeťová, PhD.</a:t>
            </a:r>
          </a:p>
          <a:p>
            <a:r>
              <a:rPr lang="sk-SK" dirty="0" smtClean="0"/>
              <a:t>vedúci katedry: doc. RNDr. Alfonz Gajdoš, PhD.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Veľa šťastia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Zapisovanie predmetov</a:t>
            </a:r>
            <a:endParaRPr lang="sk-SK" dirty="0"/>
          </a:p>
        </p:txBody>
      </p:sp>
      <p:pic>
        <p:nvPicPr>
          <p:cNvPr id="4" name="Zástupný symbol obsah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4361"/>
            <a:ext cx="8229600" cy="39776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462862" cy="4176464"/>
          </a:xfrm>
        </p:spPr>
      </p:pic>
      <p:sp>
        <p:nvSpPr>
          <p:cNvPr id="5" name="BlokTextu 4"/>
          <p:cNvSpPr txBox="1"/>
          <p:nvPr/>
        </p:nvSpPr>
        <p:spPr>
          <a:xfrm>
            <a:off x="2627784" y="5301208"/>
            <a:ext cx="406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zvoľte možnosť „Univerzálne zobrazenie“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29600" cy="3994785"/>
          </a:xfrm>
        </p:spPr>
      </p:pic>
      <p:sp>
        <p:nvSpPr>
          <p:cNvPr id="5" name="BlokTextu 4"/>
          <p:cNvSpPr txBox="1"/>
          <p:nvPr/>
        </p:nvSpPr>
        <p:spPr>
          <a:xfrm>
            <a:off x="2627784" y="5085184"/>
            <a:ext cx="335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zvoľte možnosť „Evidencia štúdia“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29600" cy="4011930"/>
          </a:xfrm>
        </p:spPr>
      </p:pic>
      <p:sp>
        <p:nvSpPr>
          <p:cNvPr id="5" name="BlokTextu 4"/>
          <p:cNvSpPr txBox="1"/>
          <p:nvPr/>
        </p:nvSpPr>
        <p:spPr>
          <a:xfrm>
            <a:off x="2627784" y="5301208"/>
            <a:ext cx="401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zvoľte možnosť „Štúdium, zápisné listy...“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29600" cy="44062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9065" y="469900"/>
            <a:ext cx="8229600" cy="4226243"/>
          </a:xfrm>
        </p:spPr>
      </p:pic>
      <p:sp>
        <p:nvSpPr>
          <p:cNvPr id="5" name="BlokTextu 4"/>
          <p:cNvSpPr txBox="1"/>
          <p:nvPr/>
        </p:nvSpPr>
        <p:spPr>
          <a:xfrm>
            <a:off x="1043608" y="4941168"/>
            <a:ext cx="736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pre pridanie zápisného listu (samostatný pre každý ročník) zvoľte možnosť </a:t>
            </a:r>
          </a:p>
          <a:p>
            <a:pPr algn="ctr"/>
            <a:r>
              <a:rPr lang="sk-SK" dirty="0" smtClean="0"/>
              <a:t>„Pridať zápisný list“ pod ikonou bežca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358</Words>
  <Application>Microsoft Office PowerPoint</Application>
  <PresentationFormat>Prezentácia na obrazovke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Študenti študentom</vt:lpstr>
      <vt:lpstr>Snímka 2</vt:lpstr>
      <vt:lpstr>AIS</vt:lpstr>
      <vt:lpstr>Zapisovanie predmetov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Prihlasovanie na skúšky</vt:lpstr>
      <vt:lpstr>Kontrola hodnotenia</vt:lpstr>
      <vt:lpstr>Zmena hesla</vt:lpstr>
      <vt:lpstr>Snímka 23</vt:lpstr>
      <vt:lpstr>Snímka 24</vt:lpstr>
      <vt:lpstr>Odporúčaný študijný plán </vt:lpstr>
      <vt:lpstr>AIS</vt:lpstr>
      <vt:lpstr>Študentský email</vt:lpstr>
      <vt:lpstr>Knižnica</vt:lpstr>
      <vt:lpstr>Jedáleň</vt:lpstr>
      <vt:lpstr>Kontakty a pomoc</vt:lpstr>
      <vt:lpstr>Niečo na záver</vt:lpstr>
      <vt:lpstr>Snímka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Študenti študentom</dc:title>
  <dc:creator>Admin</dc:creator>
  <cp:lastModifiedBy>Admin</cp:lastModifiedBy>
  <cp:revision>17</cp:revision>
  <dcterms:created xsi:type="dcterms:W3CDTF">2016-09-23T11:46:55Z</dcterms:created>
  <dcterms:modified xsi:type="dcterms:W3CDTF">2016-10-06T14:03:56Z</dcterms:modified>
</cp:coreProperties>
</file>